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4"/>
  </p:sldMasterIdLst>
  <p:notesMasterIdLst>
    <p:notesMasterId r:id="rId63"/>
  </p:notesMasterIdLst>
  <p:handoutMasterIdLst>
    <p:handoutMasterId r:id="rId64"/>
  </p:handoutMasterIdLst>
  <p:sldIdLst>
    <p:sldId id="256" r:id="rId5"/>
    <p:sldId id="266" r:id="rId6"/>
    <p:sldId id="268" r:id="rId7"/>
    <p:sldId id="267" r:id="rId8"/>
    <p:sldId id="274" r:id="rId9"/>
    <p:sldId id="260" r:id="rId10"/>
    <p:sldId id="285" r:id="rId11"/>
    <p:sldId id="276" r:id="rId12"/>
    <p:sldId id="289" r:id="rId13"/>
    <p:sldId id="286" r:id="rId14"/>
    <p:sldId id="287" r:id="rId15"/>
    <p:sldId id="291" r:id="rId16"/>
    <p:sldId id="293" r:id="rId17"/>
    <p:sldId id="290" r:id="rId18"/>
    <p:sldId id="294" r:id="rId19"/>
    <p:sldId id="295" r:id="rId20"/>
    <p:sldId id="326" r:id="rId21"/>
    <p:sldId id="296" r:id="rId22"/>
    <p:sldId id="297" r:id="rId23"/>
    <p:sldId id="299" r:id="rId24"/>
    <p:sldId id="298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277" r:id="rId34"/>
    <p:sldId id="278" r:id="rId35"/>
    <p:sldId id="328" r:id="rId36"/>
    <p:sldId id="279" r:id="rId37"/>
    <p:sldId id="280" r:id="rId38"/>
    <p:sldId id="28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281" r:id="rId57"/>
    <p:sldId id="282" r:id="rId58"/>
    <p:sldId id="327" r:id="rId59"/>
    <p:sldId id="283" r:id="rId60"/>
    <p:sldId id="284" r:id="rId61"/>
    <p:sldId id="265" r:id="rId62"/>
  </p:sldIdLst>
  <p:sldSz cx="9144000" cy="5143500" type="screen16x9"/>
  <p:notesSz cx="6797675" cy="9928225"/>
  <p:custDataLst>
    <p:tags r:id="rId65"/>
  </p:custDataLst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jden, Peter van der" initials="Wd" lastIdx="1" clrIdx="0">
    <p:extLst>
      <p:ext uri="{19B8F6BF-5375-455C-9EA6-DF929625EA0E}">
        <p15:presenceInfo xmlns:p15="http://schemas.microsoft.com/office/powerpoint/2012/main" userId="S0037FFE8227B26D@LIVE.COM" providerId="AD"/>
      </p:ext>
    </p:extLst>
  </p:cmAuthor>
  <p:cmAuthor id="2" name="Hans Henseler" initials="HH" lastIdx="1" clrIdx="1">
    <p:extLst>
      <p:ext uri="{19B8F6BF-5375-455C-9EA6-DF929625EA0E}">
        <p15:presenceInfo xmlns:p15="http://schemas.microsoft.com/office/powerpoint/2012/main" userId="57c50d95cf3557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14C"/>
    <a:srgbClr val="20B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61B6E8-E04E-4B1D-BF22-6EE2BEABF680}" v="4" dt="2023-08-14T20:44:45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59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17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Henseler" userId="57c50d95cf3557f5" providerId="LiveId" clId="{D261B6E8-E04E-4B1D-BF22-6EE2BEABF680}"/>
    <pc:docChg chg="undo custSel modSld replTag delTag">
      <pc:chgData name="Hans Henseler" userId="57c50d95cf3557f5" providerId="LiveId" clId="{D261B6E8-E04E-4B1D-BF22-6EE2BEABF680}" dt="2023-08-14T20:44:45.245" v="191"/>
      <pc:docMkLst>
        <pc:docMk/>
      </pc:docMkLst>
      <pc:sldChg chg="replTag delTag">
        <pc:chgData name="Hans Henseler" userId="57c50d95cf3557f5" providerId="LiveId" clId="{D261B6E8-E04E-4B1D-BF22-6EE2BEABF680}" dt="2023-08-14T20:24:30.259" v="131"/>
        <pc:sldMkLst>
          <pc:docMk/>
          <pc:sldMk cId="0" sldId="256"/>
        </pc:sldMkLst>
      </pc:sldChg>
      <pc:sldChg chg="modSp mod replTag delTag">
        <pc:chgData name="Hans Henseler" userId="57c50d95cf3557f5" providerId="LiveId" clId="{D261B6E8-E04E-4B1D-BF22-6EE2BEABF680}" dt="2023-08-14T20:25:24.620" v="147" actId="5793"/>
        <pc:sldMkLst>
          <pc:docMk/>
          <pc:sldMk cId="2218015622" sldId="260"/>
        </pc:sldMkLst>
        <pc:spChg chg="mod">
          <ac:chgData name="Hans Henseler" userId="57c50d95cf3557f5" providerId="LiveId" clId="{D261B6E8-E04E-4B1D-BF22-6EE2BEABF680}" dt="2023-07-31T18:06:21.778" v="109" actId="6549"/>
          <ac:spMkLst>
            <pc:docMk/>
            <pc:sldMk cId="2218015622" sldId="260"/>
            <ac:spMk id="2" creationId="{4FE4CAE4-55E2-4CC7-AC3A-BA1534A01228}"/>
          </ac:spMkLst>
        </pc:spChg>
        <pc:spChg chg="mod">
          <ac:chgData name="Hans Henseler" userId="57c50d95cf3557f5" providerId="LiveId" clId="{D261B6E8-E04E-4B1D-BF22-6EE2BEABF680}" dt="2023-08-14T20:25:24.620" v="147" actId="5793"/>
          <ac:spMkLst>
            <pc:docMk/>
            <pc:sldMk cId="2218015622" sldId="260"/>
            <ac:spMk id="3" creationId="{26C4DB2F-128B-453E-ABFE-9213CFA6359C}"/>
          </ac:spMkLst>
        </pc:spChg>
      </pc:sldChg>
      <pc:sldChg chg="replTag delTag">
        <pc:chgData name="Hans Henseler" userId="57c50d95cf3557f5" providerId="LiveId" clId="{D261B6E8-E04E-4B1D-BF22-6EE2BEABF680}" dt="2023-08-14T20:24:31.607" v="135"/>
        <pc:sldMkLst>
          <pc:docMk/>
          <pc:sldMk cId="1752912570" sldId="266"/>
        </pc:sldMkLst>
      </pc:sldChg>
      <pc:sldChg chg="modSp mod replTag delTag">
        <pc:chgData name="Hans Henseler" userId="57c50d95cf3557f5" providerId="LiveId" clId="{D261B6E8-E04E-4B1D-BF22-6EE2BEABF680}" dt="2023-08-14T20:24:45.599" v="139"/>
        <pc:sldMkLst>
          <pc:docMk/>
          <pc:sldMk cId="193911235" sldId="267"/>
        </pc:sldMkLst>
        <pc:graphicFrameChg chg="modGraphic">
          <ac:chgData name="Hans Henseler" userId="57c50d95cf3557f5" providerId="LiveId" clId="{D261B6E8-E04E-4B1D-BF22-6EE2BEABF680}" dt="2023-07-31T18:07:10.539" v="124" actId="12385"/>
          <ac:graphicFrameMkLst>
            <pc:docMk/>
            <pc:sldMk cId="193911235" sldId="267"/>
            <ac:graphicFrameMk id="5" creationId="{00000000-0000-0000-0000-000000000000}"/>
          </ac:graphicFrameMkLst>
        </pc:graphicFrameChg>
      </pc:sldChg>
      <pc:sldChg chg="delSp modSp mod replTag delTag">
        <pc:chgData name="Hans Henseler" userId="57c50d95cf3557f5" providerId="LiveId" clId="{D261B6E8-E04E-4B1D-BF22-6EE2BEABF680}" dt="2023-08-14T20:24:35.608" v="137"/>
        <pc:sldMkLst>
          <pc:docMk/>
          <pc:sldMk cId="1083454253" sldId="268"/>
        </pc:sldMkLst>
        <pc:spChg chg="del">
          <ac:chgData name="Hans Henseler" userId="57c50d95cf3557f5" providerId="LiveId" clId="{D261B6E8-E04E-4B1D-BF22-6EE2BEABF680}" dt="2023-07-31T18:06:09.137" v="88" actId="478"/>
          <ac:spMkLst>
            <pc:docMk/>
            <pc:sldMk cId="1083454253" sldId="268"/>
            <ac:spMk id="2" creationId="{00000000-0000-0000-0000-000000000000}"/>
          </ac:spMkLst>
        </pc:spChg>
        <pc:graphicFrameChg chg="modGraphic">
          <ac:chgData name="Hans Henseler" userId="57c50d95cf3557f5" providerId="LiveId" clId="{D261B6E8-E04E-4B1D-BF22-6EE2BEABF680}" dt="2023-07-31T18:07:14.490" v="129" actId="12385"/>
          <ac:graphicFrameMkLst>
            <pc:docMk/>
            <pc:sldMk cId="1083454253" sldId="268"/>
            <ac:graphicFrameMk id="5" creationId="{00000000-0000-0000-0000-000000000000}"/>
          </ac:graphicFrameMkLst>
        </pc:graphicFrameChg>
      </pc:sldChg>
      <pc:sldChg chg="replTag delTag">
        <pc:chgData name="Hans Henseler" userId="57c50d95cf3557f5" providerId="LiveId" clId="{D261B6E8-E04E-4B1D-BF22-6EE2BEABF680}" dt="2023-08-14T20:24:51.120" v="141"/>
        <pc:sldMkLst>
          <pc:docMk/>
          <pc:sldMk cId="3805744517" sldId="274"/>
        </pc:sldMkLst>
      </pc:sldChg>
      <pc:sldChg chg="replTag">
        <pc:chgData name="Hans Henseler" userId="57c50d95cf3557f5" providerId="LiveId" clId="{D261B6E8-E04E-4B1D-BF22-6EE2BEABF680}" dt="2023-08-14T20:25:33.975" v="149"/>
        <pc:sldMkLst>
          <pc:docMk/>
          <pc:sldMk cId="4241785664" sldId="276"/>
        </pc:sldMkLst>
      </pc:sldChg>
      <pc:sldChg chg="replTag">
        <pc:chgData name="Hans Henseler" userId="57c50d95cf3557f5" providerId="LiveId" clId="{D261B6E8-E04E-4B1D-BF22-6EE2BEABF680}" dt="2023-08-14T20:25:32.479" v="148"/>
        <pc:sldMkLst>
          <pc:docMk/>
          <pc:sldMk cId="333507531" sldId="285"/>
        </pc:sldMkLst>
      </pc:sldChg>
      <pc:sldChg chg="replTag delTag">
        <pc:chgData name="Hans Henseler" userId="57c50d95cf3557f5" providerId="LiveId" clId="{D261B6E8-E04E-4B1D-BF22-6EE2BEABF680}" dt="2023-08-14T20:35:44.762" v="159"/>
        <pc:sldMkLst>
          <pc:docMk/>
          <pc:sldMk cId="3367636019" sldId="286"/>
        </pc:sldMkLst>
      </pc:sldChg>
      <pc:sldChg chg="replTag delTag">
        <pc:chgData name="Hans Henseler" userId="57c50d95cf3557f5" providerId="LiveId" clId="{D261B6E8-E04E-4B1D-BF22-6EE2BEABF680}" dt="2023-08-14T20:26:26.147" v="155"/>
        <pc:sldMkLst>
          <pc:docMk/>
          <pc:sldMk cId="2891841183" sldId="289"/>
        </pc:sldMkLst>
      </pc:sldChg>
      <pc:sldChg chg="addSp delSp modSp mod delAnim modAnim replTag delTag">
        <pc:chgData name="Hans Henseler" userId="57c50d95cf3557f5" providerId="LiveId" clId="{D261B6E8-E04E-4B1D-BF22-6EE2BEABF680}" dt="2023-08-14T20:44:45.245" v="191"/>
        <pc:sldMkLst>
          <pc:docMk/>
          <pc:sldMk cId="2770952907" sldId="295"/>
        </pc:sldMkLst>
        <pc:spChg chg="add del">
          <ac:chgData name="Hans Henseler" userId="57c50d95cf3557f5" providerId="LiveId" clId="{D261B6E8-E04E-4B1D-BF22-6EE2BEABF680}" dt="2023-08-14T20:43:43.543" v="175" actId="22"/>
          <ac:spMkLst>
            <pc:docMk/>
            <pc:sldMk cId="2770952907" sldId="295"/>
            <ac:spMk id="9" creationId="{94579CD2-FA31-6AB8-E55A-91885A4D082E}"/>
          </ac:spMkLst>
        </pc:spChg>
        <pc:spChg chg="add mod">
          <ac:chgData name="Hans Henseler" userId="57c50d95cf3557f5" providerId="LiveId" clId="{D261B6E8-E04E-4B1D-BF22-6EE2BEABF680}" dt="2023-08-14T20:44:15.086" v="184" actId="1076"/>
          <ac:spMkLst>
            <pc:docMk/>
            <pc:sldMk cId="2770952907" sldId="295"/>
            <ac:spMk id="11" creationId="{AD320D9C-B959-76E8-7F00-3C89B398CB37}"/>
          </ac:spMkLst>
        </pc:spChg>
        <pc:picChg chg="del">
          <ac:chgData name="Hans Henseler" userId="57c50d95cf3557f5" providerId="LiveId" clId="{D261B6E8-E04E-4B1D-BF22-6EE2BEABF680}" dt="2023-08-14T20:43:16.006" v="172" actId="478"/>
          <ac:picMkLst>
            <pc:docMk/>
            <pc:sldMk cId="2770952907" sldId="295"/>
            <ac:picMk id="5" creationId="{4242E765-800F-480B-ACB0-647F7F0AF3BE}"/>
          </ac:picMkLst>
        </pc:picChg>
        <pc:picChg chg="add mod modCrop">
          <ac:chgData name="Hans Henseler" userId="57c50d95cf3557f5" providerId="LiveId" clId="{D261B6E8-E04E-4B1D-BF22-6EE2BEABF680}" dt="2023-08-14T20:43:21.431" v="173" actId="1076"/>
          <ac:picMkLst>
            <pc:docMk/>
            <pc:sldMk cId="2770952907" sldId="295"/>
            <ac:picMk id="7" creationId="{753FB802-8E28-95FB-B04B-C0901D5C0869}"/>
          </ac:picMkLst>
        </pc:picChg>
      </pc:sldChg>
    </pc:docChg>
  </pc:docChgLst>
  <pc:docChgLst>
    <pc:chgData name="Hans Henseler" userId="57c50d95cf3557f5" providerId="LiveId" clId="{4AC79BE6-B208-431C-8D4E-79BFA4B57DEF}"/>
    <pc:docChg chg="undo custSel addSld delSld modSld sldOrd addMainMaster delMainMaster modMainMaster">
      <pc:chgData name="Hans Henseler" userId="57c50d95cf3557f5" providerId="LiveId" clId="{4AC79BE6-B208-431C-8D4E-79BFA4B57DEF}" dt="2021-08-16T07:46:36.177" v="4220" actId="1076"/>
      <pc:docMkLst>
        <pc:docMk/>
      </pc:docMkLst>
      <pc:sldChg chg="modSp mod">
        <pc:chgData name="Hans Henseler" userId="57c50d95cf3557f5" providerId="LiveId" clId="{4AC79BE6-B208-431C-8D4E-79BFA4B57DEF}" dt="2021-08-09T19:57:50.150" v="1000" actId="20577"/>
        <pc:sldMkLst>
          <pc:docMk/>
          <pc:sldMk cId="0" sldId="256"/>
        </pc:sldMkLst>
        <pc:spChg chg="mod">
          <ac:chgData name="Hans Henseler" userId="57c50d95cf3557f5" providerId="LiveId" clId="{4AC79BE6-B208-431C-8D4E-79BFA4B57DEF}" dt="2021-08-09T19:57:50.150" v="1000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Hans Henseler" userId="57c50d95cf3557f5" providerId="LiveId" clId="{4AC79BE6-B208-431C-8D4E-79BFA4B57DEF}" dt="2021-08-09T19:43:21.660" v="533" actId="20577"/>
          <ac:spMkLst>
            <pc:docMk/>
            <pc:sldMk cId="0" sldId="256"/>
            <ac:spMk id="7171" creationId="{00000000-0000-0000-0000-000000000000}"/>
          </ac:spMkLst>
        </pc:spChg>
      </pc:sldChg>
      <pc:sldChg chg="addSp modSp add mod modClrScheme chgLayout">
        <pc:chgData name="Hans Henseler" userId="57c50d95cf3557f5" providerId="LiveId" clId="{4AC79BE6-B208-431C-8D4E-79BFA4B57DEF}" dt="2021-08-12T21:00:42.230" v="3496" actId="1076"/>
        <pc:sldMkLst>
          <pc:docMk/>
          <pc:sldMk cId="2218015622" sldId="260"/>
        </pc:sldMkLst>
        <pc:spChg chg="mod ord">
          <ac:chgData name="Hans Henseler" userId="57c50d95cf3557f5" providerId="LiveId" clId="{4AC79BE6-B208-431C-8D4E-79BFA4B57DEF}" dt="2021-08-09T19:54:15.121" v="955" actId="1076"/>
          <ac:spMkLst>
            <pc:docMk/>
            <pc:sldMk cId="2218015622" sldId="260"/>
            <ac:spMk id="2" creationId="{4FE4CAE4-55E2-4CC7-AC3A-BA1534A01228}"/>
          </ac:spMkLst>
        </pc:spChg>
        <pc:spChg chg="add mod ord">
          <ac:chgData name="Hans Henseler" userId="57c50d95cf3557f5" providerId="LiveId" clId="{4AC79BE6-B208-431C-8D4E-79BFA4B57DEF}" dt="2021-08-12T21:00:42.230" v="3496" actId="1076"/>
          <ac:spMkLst>
            <pc:docMk/>
            <pc:sldMk cId="2218015622" sldId="260"/>
            <ac:spMk id="3" creationId="{26C4DB2F-128B-453E-ABFE-9213CFA6359C}"/>
          </ac:spMkLst>
        </pc:spChg>
        <pc:spChg chg="mod ord">
          <ac:chgData name="Hans Henseler" userId="57c50d95cf3557f5" providerId="LiveId" clId="{4AC79BE6-B208-431C-8D4E-79BFA4B57DEF}" dt="2021-08-09T19:54:29.407" v="976" actId="20577"/>
          <ac:spMkLst>
            <pc:docMk/>
            <pc:sldMk cId="2218015622" sldId="260"/>
            <ac:spMk id="4" creationId="{50E8B0C2-5798-4A77-82A3-EE921675FE52}"/>
          </ac:spMkLst>
        </pc:spChg>
        <pc:spChg chg="mod ord">
          <ac:chgData name="Hans Henseler" userId="57c50d95cf3557f5" providerId="LiveId" clId="{4AC79BE6-B208-431C-8D4E-79BFA4B57DEF}" dt="2021-08-09T19:49:19.832" v="807" actId="700"/>
          <ac:spMkLst>
            <pc:docMk/>
            <pc:sldMk cId="2218015622" sldId="260"/>
            <ac:spMk id="5" creationId="{E6962A17-06D3-4F82-ACD2-EE11483692E1}"/>
          </ac:spMkLst>
        </pc:spChg>
        <pc:picChg chg="mod">
          <ac:chgData name="Hans Henseler" userId="57c50d95cf3557f5" providerId="LiveId" clId="{4AC79BE6-B208-431C-8D4E-79BFA4B57DEF}" dt="2021-08-09T19:54:09.262" v="954" actId="1076"/>
          <ac:picMkLst>
            <pc:docMk/>
            <pc:sldMk cId="2218015622" sldId="260"/>
            <ac:picMk id="8" creationId="{3A32A3D8-94AE-4DB9-8823-DEF6251F16D4}"/>
          </ac:picMkLst>
        </pc:picChg>
      </pc:sldChg>
      <pc:sldChg chg="addSp delSp modSp mod chgLayout">
        <pc:chgData name="Hans Henseler" userId="57c50d95cf3557f5" providerId="LiveId" clId="{4AC79BE6-B208-431C-8D4E-79BFA4B57DEF}" dt="2021-08-09T18:56:42.330" v="206" actId="6264"/>
        <pc:sldMkLst>
          <pc:docMk/>
          <pc:sldMk cId="0" sldId="265"/>
        </pc:sldMkLst>
        <pc:spChg chg="mod ord">
          <ac:chgData name="Hans Henseler" userId="57c50d95cf3557f5" providerId="LiveId" clId="{4AC79BE6-B208-431C-8D4E-79BFA4B57DEF}" dt="2021-08-09T18:56:42.330" v="206" actId="6264"/>
          <ac:spMkLst>
            <pc:docMk/>
            <pc:sldMk cId="0" sldId="265"/>
            <ac:spMk id="2" creationId="{00000000-0000-0000-0000-000000000000}"/>
          </ac:spMkLst>
        </pc:spChg>
        <pc:spChg chg="add del mod">
          <ac:chgData name="Hans Henseler" userId="57c50d95cf3557f5" providerId="LiveId" clId="{4AC79BE6-B208-431C-8D4E-79BFA4B57DEF}" dt="2021-08-09T18:56:42.330" v="206" actId="6264"/>
          <ac:spMkLst>
            <pc:docMk/>
            <pc:sldMk cId="0" sldId="265"/>
            <ac:spMk id="4" creationId="{BA69F5B2-2949-47A4-9026-5A330B1E7421}"/>
          </ac:spMkLst>
        </pc:spChg>
        <pc:spChg chg="add del mod">
          <ac:chgData name="Hans Henseler" userId="57c50d95cf3557f5" providerId="LiveId" clId="{4AC79BE6-B208-431C-8D4E-79BFA4B57DEF}" dt="2021-08-09T18:56:42.330" v="206" actId="6264"/>
          <ac:spMkLst>
            <pc:docMk/>
            <pc:sldMk cId="0" sldId="265"/>
            <ac:spMk id="5" creationId="{F576E81A-E8B4-4401-830C-D9C04F7AEC79}"/>
          </ac:spMkLst>
        </pc:spChg>
        <pc:spChg chg="mod ord">
          <ac:chgData name="Hans Henseler" userId="57c50d95cf3557f5" providerId="LiveId" clId="{4AC79BE6-B208-431C-8D4E-79BFA4B57DEF}" dt="2021-08-09T18:56:42.330" v="206" actId="6264"/>
          <ac:spMkLst>
            <pc:docMk/>
            <pc:sldMk cId="0" sldId="265"/>
            <ac:spMk id="12" creationId="{00000000-0000-0000-0000-000000000000}"/>
          </ac:spMkLst>
        </pc:spChg>
      </pc:sldChg>
      <pc:sldChg chg="addSp delSp modSp mod chgLayout">
        <pc:chgData name="Hans Henseler" userId="57c50d95cf3557f5" providerId="LiveId" clId="{4AC79BE6-B208-431C-8D4E-79BFA4B57DEF}" dt="2021-08-16T07:41:50.557" v="4194" actId="5793"/>
        <pc:sldMkLst>
          <pc:docMk/>
          <pc:sldMk cId="1752912570" sldId="266"/>
        </pc:sldMkLst>
        <pc:spChg chg="mod ord">
          <ac:chgData name="Hans Henseler" userId="57c50d95cf3557f5" providerId="LiveId" clId="{4AC79BE6-B208-431C-8D4E-79BFA4B57DEF}" dt="2021-08-16T07:41:50.557" v="4194" actId="5793"/>
          <ac:spMkLst>
            <pc:docMk/>
            <pc:sldMk cId="1752912570" sldId="266"/>
            <ac:spMk id="2" creationId="{00000000-0000-0000-0000-000000000000}"/>
          </ac:spMkLst>
        </pc:spChg>
        <pc:spChg chg="mod ord">
          <ac:chgData name="Hans Henseler" userId="57c50d95cf3557f5" providerId="LiveId" clId="{4AC79BE6-B208-431C-8D4E-79BFA4B57DEF}" dt="2021-08-09T18:56:37.412" v="205" actId="6264"/>
          <ac:spMkLst>
            <pc:docMk/>
            <pc:sldMk cId="1752912570" sldId="266"/>
            <ac:spMk id="3" creationId="{00000000-0000-0000-0000-000000000000}"/>
          </ac:spMkLst>
        </pc:spChg>
        <pc:spChg chg="mod ord">
          <ac:chgData name="Hans Henseler" userId="57c50d95cf3557f5" providerId="LiveId" clId="{4AC79BE6-B208-431C-8D4E-79BFA4B57DEF}" dt="2021-08-09T18:48:18.867" v="144" actId="6264"/>
          <ac:spMkLst>
            <pc:docMk/>
            <pc:sldMk cId="1752912570" sldId="266"/>
            <ac:spMk id="4" creationId="{3C5EC18D-508D-468A-9FA4-3F35B81447A0}"/>
          </ac:spMkLst>
        </pc:spChg>
        <pc:spChg chg="add del mod">
          <ac:chgData name="Hans Henseler" userId="57c50d95cf3557f5" providerId="LiveId" clId="{4AC79BE6-B208-431C-8D4E-79BFA4B57DEF}" dt="2021-08-09T18:48:18.867" v="144" actId="6264"/>
          <ac:spMkLst>
            <pc:docMk/>
            <pc:sldMk cId="1752912570" sldId="266"/>
            <ac:spMk id="5" creationId="{1F2406F1-DC2F-44C9-90B2-C78D7F108E22}"/>
          </ac:spMkLst>
        </pc:spChg>
        <pc:spChg chg="add del mod">
          <ac:chgData name="Hans Henseler" userId="57c50d95cf3557f5" providerId="LiveId" clId="{4AC79BE6-B208-431C-8D4E-79BFA4B57DEF}" dt="2021-08-09T18:44:11.704" v="127" actId="6264"/>
          <ac:spMkLst>
            <pc:docMk/>
            <pc:sldMk cId="1752912570" sldId="266"/>
            <ac:spMk id="5" creationId="{3B47B787-54F0-4684-84F3-0E3EBC103DEB}"/>
          </ac:spMkLst>
        </pc:spChg>
        <pc:spChg chg="add del mod">
          <ac:chgData name="Hans Henseler" userId="57c50d95cf3557f5" providerId="LiveId" clId="{4AC79BE6-B208-431C-8D4E-79BFA4B57DEF}" dt="2021-08-09T18:56:37.412" v="205" actId="6264"/>
          <ac:spMkLst>
            <pc:docMk/>
            <pc:sldMk cId="1752912570" sldId="266"/>
            <ac:spMk id="5" creationId="{43E0F461-CB7D-4320-AF72-846660B9C065}"/>
          </ac:spMkLst>
        </pc:spChg>
        <pc:spChg chg="add del mod">
          <ac:chgData name="Hans Henseler" userId="57c50d95cf3557f5" providerId="LiveId" clId="{4AC79BE6-B208-431C-8D4E-79BFA4B57DEF}" dt="2021-08-09T18:48:18.867" v="144" actId="6264"/>
          <ac:spMkLst>
            <pc:docMk/>
            <pc:sldMk cId="1752912570" sldId="266"/>
            <ac:spMk id="6" creationId="{1EC35D19-BA09-4A20-9D1A-793B970C88B4}"/>
          </ac:spMkLst>
        </pc:spChg>
        <pc:spChg chg="add del mod">
          <ac:chgData name="Hans Henseler" userId="57c50d95cf3557f5" providerId="LiveId" clId="{4AC79BE6-B208-431C-8D4E-79BFA4B57DEF}" dt="2021-08-09T18:44:11.704" v="127" actId="6264"/>
          <ac:spMkLst>
            <pc:docMk/>
            <pc:sldMk cId="1752912570" sldId="266"/>
            <ac:spMk id="6" creationId="{A2B86BF6-7685-4CCE-B84C-566715B7F256}"/>
          </ac:spMkLst>
        </pc:spChg>
        <pc:spChg chg="add del mod">
          <ac:chgData name="Hans Henseler" userId="57c50d95cf3557f5" providerId="LiveId" clId="{4AC79BE6-B208-431C-8D4E-79BFA4B57DEF}" dt="2021-08-09T18:56:37.412" v="205" actId="6264"/>
          <ac:spMkLst>
            <pc:docMk/>
            <pc:sldMk cId="1752912570" sldId="266"/>
            <ac:spMk id="6" creationId="{E3FB6512-D3DE-4F5E-960C-520C32E12EA8}"/>
          </ac:spMkLst>
        </pc:spChg>
        <pc:spChg chg="add del mod">
          <ac:chgData name="Hans Henseler" userId="57c50d95cf3557f5" providerId="LiveId" clId="{4AC79BE6-B208-431C-8D4E-79BFA4B57DEF}" dt="2021-08-09T18:48:18.867" v="144" actId="6264"/>
          <ac:spMkLst>
            <pc:docMk/>
            <pc:sldMk cId="1752912570" sldId="266"/>
            <ac:spMk id="7" creationId="{1AA8251E-D039-42FB-BF0D-0BC890AE6721}"/>
          </ac:spMkLst>
        </pc:spChg>
        <pc:spChg chg="add del mod">
          <ac:chgData name="Hans Henseler" userId="57c50d95cf3557f5" providerId="LiveId" clId="{4AC79BE6-B208-431C-8D4E-79BFA4B57DEF}" dt="2021-08-09T18:44:11.704" v="127" actId="6264"/>
          <ac:spMkLst>
            <pc:docMk/>
            <pc:sldMk cId="1752912570" sldId="266"/>
            <ac:spMk id="7" creationId="{42E3907C-4E0F-46B3-A926-DF6BBFFF9BF8}"/>
          </ac:spMkLst>
        </pc:spChg>
      </pc:sldChg>
      <pc:sldChg chg="addSp delSp modSp add del mod chgLayout">
        <pc:chgData name="Hans Henseler" userId="57c50d95cf3557f5" providerId="LiveId" clId="{4AC79BE6-B208-431C-8D4E-79BFA4B57DEF}" dt="2021-08-16T07:43:11.380" v="4202" actId="20577"/>
        <pc:sldMkLst>
          <pc:docMk/>
          <pc:sldMk cId="193911235" sldId="267"/>
        </pc:sldMkLst>
        <pc:spChg chg="add del mod ord">
          <ac:chgData name="Hans Henseler" userId="57c50d95cf3557f5" providerId="LiveId" clId="{4AC79BE6-B208-431C-8D4E-79BFA4B57DEF}" dt="2021-08-09T18:11:19.488" v="53" actId="21"/>
          <ac:spMkLst>
            <pc:docMk/>
            <pc:sldMk cId="193911235" sldId="267"/>
            <ac:spMk id="2" creationId="{00000000-0000-0000-0000-000000000000}"/>
          </ac:spMkLst>
        </pc:spChg>
        <pc:spChg chg="add del mod">
          <ac:chgData name="Hans Henseler" userId="57c50d95cf3557f5" providerId="LiveId" clId="{4AC79BE6-B208-431C-8D4E-79BFA4B57DEF}" dt="2021-08-09T18:56:37.412" v="205" actId="6264"/>
          <ac:spMkLst>
            <pc:docMk/>
            <pc:sldMk cId="193911235" sldId="267"/>
            <ac:spMk id="2" creationId="{4C706F10-8D88-4291-8F98-DF8F59CBA17B}"/>
          </ac:spMkLst>
        </pc:spChg>
        <pc:spChg chg="add del mod">
          <ac:chgData name="Hans Henseler" userId="57c50d95cf3557f5" providerId="LiveId" clId="{4AC79BE6-B208-431C-8D4E-79BFA4B57DEF}" dt="2021-08-09T18:48:51.913" v="146" actId="6264"/>
          <ac:spMkLst>
            <pc:docMk/>
            <pc:sldMk cId="193911235" sldId="267"/>
            <ac:spMk id="2" creationId="{B80605BE-7948-44CD-9640-281413AEA389}"/>
          </ac:spMkLst>
        </pc:spChg>
        <pc:spChg chg="mod ord">
          <ac:chgData name="Hans Henseler" userId="57c50d95cf3557f5" providerId="LiveId" clId="{4AC79BE6-B208-431C-8D4E-79BFA4B57DEF}" dt="2021-08-09T19:43:55.754" v="542" actId="20577"/>
          <ac:spMkLst>
            <pc:docMk/>
            <pc:sldMk cId="193911235" sldId="267"/>
            <ac:spMk id="3" creationId="{00000000-0000-0000-0000-000000000000}"/>
          </ac:spMkLst>
        </pc:spChg>
        <pc:spChg chg="mod ord">
          <ac:chgData name="Hans Henseler" userId="57c50d95cf3557f5" providerId="LiveId" clId="{4AC79BE6-B208-431C-8D4E-79BFA4B57DEF}" dt="2021-08-09T18:48:51.913" v="146" actId="6264"/>
          <ac:spMkLst>
            <pc:docMk/>
            <pc:sldMk cId="193911235" sldId="267"/>
            <ac:spMk id="4" creationId="{ADEBC484-823F-4D20-807A-30711A7A283A}"/>
          </ac:spMkLst>
        </pc:spChg>
        <pc:spChg chg="add del mod">
          <ac:chgData name="Hans Henseler" userId="57c50d95cf3557f5" providerId="LiveId" clId="{4AC79BE6-B208-431C-8D4E-79BFA4B57DEF}" dt="2021-08-09T18:48:51.913" v="146" actId="6264"/>
          <ac:spMkLst>
            <pc:docMk/>
            <pc:sldMk cId="193911235" sldId="267"/>
            <ac:spMk id="6" creationId="{88E5A51F-A15F-4163-A1A1-331E7DF2CF64}"/>
          </ac:spMkLst>
        </pc:spChg>
        <pc:spChg chg="add del mod">
          <ac:chgData name="Hans Henseler" userId="57c50d95cf3557f5" providerId="LiveId" clId="{4AC79BE6-B208-431C-8D4E-79BFA4B57DEF}" dt="2021-08-09T18:56:37.412" v="205" actId="6264"/>
          <ac:spMkLst>
            <pc:docMk/>
            <pc:sldMk cId="193911235" sldId="267"/>
            <ac:spMk id="6" creationId="{9A67646B-7F27-4D8D-8837-C192A08DB0A9}"/>
          </ac:spMkLst>
        </pc:spChg>
        <pc:spChg chg="add del mod">
          <ac:chgData name="Hans Henseler" userId="57c50d95cf3557f5" providerId="LiveId" clId="{4AC79BE6-B208-431C-8D4E-79BFA4B57DEF}" dt="2021-08-09T18:48:51.913" v="146" actId="6264"/>
          <ac:spMkLst>
            <pc:docMk/>
            <pc:sldMk cId="193911235" sldId="267"/>
            <ac:spMk id="7" creationId="{3978A4FC-AD3D-4B46-8317-1CDB9F46D309}"/>
          </ac:spMkLst>
        </pc:spChg>
        <pc:graphicFrameChg chg="mod ord modGraphic">
          <ac:chgData name="Hans Henseler" userId="57c50d95cf3557f5" providerId="LiveId" clId="{4AC79BE6-B208-431C-8D4E-79BFA4B57DEF}" dt="2021-08-16T07:43:11.380" v="4202" actId="20577"/>
          <ac:graphicFrameMkLst>
            <pc:docMk/>
            <pc:sldMk cId="193911235" sldId="267"/>
            <ac:graphicFrameMk id="5" creationId="{00000000-0000-0000-0000-000000000000}"/>
          </ac:graphicFrameMkLst>
        </pc:graphicFrameChg>
      </pc:sldChg>
      <pc:sldChg chg="modSp add del mod">
        <pc:chgData name="Hans Henseler" userId="57c50d95cf3557f5" providerId="LiveId" clId="{4AC79BE6-B208-431C-8D4E-79BFA4B57DEF}" dt="2021-08-09T18:09:15.426" v="45" actId="47"/>
        <pc:sldMkLst>
          <pc:docMk/>
          <pc:sldMk cId="1892315444" sldId="268"/>
        </pc:sldMkLst>
        <pc:spChg chg="mod">
          <ac:chgData name="Hans Henseler" userId="57c50d95cf3557f5" providerId="LiveId" clId="{4AC79BE6-B208-431C-8D4E-79BFA4B57DEF}" dt="2021-08-09T18:04:10.437" v="0"/>
          <ac:spMkLst>
            <pc:docMk/>
            <pc:sldMk cId="1892315444" sldId="268"/>
            <ac:spMk id="2" creationId="{00000000-0000-0000-0000-000000000000}"/>
          </ac:spMkLst>
        </pc:spChg>
        <pc:graphicFrameChg chg="modGraphic">
          <ac:chgData name="Hans Henseler" userId="57c50d95cf3557f5" providerId="LiveId" clId="{4AC79BE6-B208-431C-8D4E-79BFA4B57DEF}" dt="2021-08-09T18:05:14.613" v="43" actId="20577"/>
          <ac:graphicFrameMkLst>
            <pc:docMk/>
            <pc:sldMk cId="1892315444" sldId="268"/>
            <ac:graphicFrameMk id="5" creationId="{00000000-0000-0000-0000-000000000000}"/>
          </ac:graphicFrameMkLst>
        </pc:graphicFrameChg>
      </pc:sldChg>
      <pc:sldChg chg="addSp delSp modSp add mod chgLayout">
        <pc:chgData name="Hans Henseler" userId="57c50d95cf3557f5" providerId="LiveId" clId="{4AC79BE6-B208-431C-8D4E-79BFA4B57DEF}" dt="2021-08-09T18:56:37.412" v="205" actId="6264"/>
        <pc:sldMkLst>
          <pc:docMk/>
          <pc:sldMk cId="3805744517" sldId="274"/>
        </pc:sldMkLst>
        <pc:spChg chg="mod ord">
          <ac:chgData name="Hans Henseler" userId="57c50d95cf3557f5" providerId="LiveId" clId="{4AC79BE6-B208-431C-8D4E-79BFA4B57DEF}" dt="2021-08-09T18:56:37.412" v="205" actId="6264"/>
          <ac:spMkLst>
            <pc:docMk/>
            <pc:sldMk cId="3805744517" sldId="274"/>
            <ac:spMk id="2" creationId="{AB3DFD18-81E5-410C-9512-FC0951356FB8}"/>
          </ac:spMkLst>
        </pc:spChg>
        <pc:spChg chg="mod ord">
          <ac:chgData name="Hans Henseler" userId="57c50d95cf3557f5" providerId="LiveId" clId="{4AC79BE6-B208-431C-8D4E-79BFA4B57DEF}" dt="2021-08-09T18:56:37.412" v="205" actId="6264"/>
          <ac:spMkLst>
            <pc:docMk/>
            <pc:sldMk cId="3805744517" sldId="274"/>
            <ac:spMk id="3" creationId="{634E8878-7410-442E-B02F-718A80C2AAF4}"/>
          </ac:spMkLst>
        </pc:spChg>
        <pc:spChg chg="del mod ord">
          <ac:chgData name="Hans Henseler" userId="57c50d95cf3557f5" providerId="LiveId" clId="{4AC79BE6-B208-431C-8D4E-79BFA4B57DEF}" dt="2021-08-09T18:10:35.583" v="50" actId="478"/>
          <ac:spMkLst>
            <pc:docMk/>
            <pc:sldMk cId="3805744517" sldId="274"/>
            <ac:spMk id="4" creationId="{00000000-0000-0000-0000-000000000000}"/>
          </ac:spMkLst>
        </pc:spChg>
        <pc:spChg chg="add del mod">
          <ac:chgData name="Hans Henseler" userId="57c50d95cf3557f5" providerId="LiveId" clId="{4AC79BE6-B208-431C-8D4E-79BFA4B57DEF}" dt="2021-08-09T18:46:51.191" v="138" actId="6264"/>
          <ac:spMkLst>
            <pc:docMk/>
            <pc:sldMk cId="3805744517" sldId="274"/>
            <ac:spMk id="4" creationId="{0D8431E3-50F1-4DAF-B139-9E7A52B50526}"/>
          </ac:spMkLst>
        </pc:spChg>
        <pc:spChg chg="add del mod">
          <ac:chgData name="Hans Henseler" userId="57c50d95cf3557f5" providerId="LiveId" clId="{4AC79BE6-B208-431C-8D4E-79BFA4B57DEF}" dt="2021-08-09T18:56:37.412" v="205" actId="6264"/>
          <ac:spMkLst>
            <pc:docMk/>
            <pc:sldMk cId="3805744517" sldId="274"/>
            <ac:spMk id="4" creationId="{74755883-2F2A-4148-9246-8600E12223B4}"/>
          </ac:spMkLst>
        </pc:spChg>
        <pc:spChg chg="mod ord">
          <ac:chgData name="Hans Henseler" userId="57c50d95cf3557f5" providerId="LiveId" clId="{4AC79BE6-B208-431C-8D4E-79BFA4B57DEF}" dt="2021-08-09T18:48:56.186" v="147" actId="6264"/>
          <ac:spMkLst>
            <pc:docMk/>
            <pc:sldMk cId="3805744517" sldId="274"/>
            <ac:spMk id="5" creationId="{7A1BE958-3F90-4363-BDEB-22BCF419B8E3}"/>
          </ac:spMkLst>
        </pc:spChg>
        <pc:spChg chg="add del mod">
          <ac:chgData name="Hans Henseler" userId="57c50d95cf3557f5" providerId="LiveId" clId="{4AC79BE6-B208-431C-8D4E-79BFA4B57DEF}" dt="2021-08-09T18:46:51.191" v="138" actId="6264"/>
          <ac:spMkLst>
            <pc:docMk/>
            <pc:sldMk cId="3805744517" sldId="274"/>
            <ac:spMk id="6" creationId="{7B7FA3C5-92B2-455B-914E-D7A982AF3C20}"/>
          </ac:spMkLst>
        </pc:spChg>
        <pc:spChg chg="add del mod">
          <ac:chgData name="Hans Henseler" userId="57c50d95cf3557f5" providerId="LiveId" clId="{4AC79BE6-B208-431C-8D4E-79BFA4B57DEF}" dt="2021-08-09T18:56:37.412" v="205" actId="6264"/>
          <ac:spMkLst>
            <pc:docMk/>
            <pc:sldMk cId="3805744517" sldId="274"/>
            <ac:spMk id="6" creationId="{9C1A0C66-72F4-4319-9031-E126B5950B40}"/>
          </ac:spMkLst>
        </pc:spChg>
        <pc:spChg chg="add del mod">
          <ac:chgData name="Hans Henseler" userId="57c50d95cf3557f5" providerId="LiveId" clId="{4AC79BE6-B208-431C-8D4E-79BFA4B57DEF}" dt="2021-08-09T18:46:51.191" v="138" actId="6264"/>
          <ac:spMkLst>
            <pc:docMk/>
            <pc:sldMk cId="3805744517" sldId="274"/>
            <ac:spMk id="7" creationId="{9B4B1B3E-0575-424E-81F6-F38621EAFAA7}"/>
          </ac:spMkLst>
        </pc:spChg>
        <pc:spChg chg="add del mod">
          <ac:chgData name="Hans Henseler" userId="57c50d95cf3557f5" providerId="LiveId" clId="{4AC79BE6-B208-431C-8D4E-79BFA4B57DEF}" dt="2021-08-09T18:48:56.186" v="147" actId="6264"/>
          <ac:spMkLst>
            <pc:docMk/>
            <pc:sldMk cId="3805744517" sldId="274"/>
            <ac:spMk id="8" creationId="{CF749A73-6565-475B-96C4-F6FA84EDF181}"/>
          </ac:spMkLst>
        </pc:spChg>
        <pc:spChg chg="add del mod">
          <ac:chgData name="Hans Henseler" userId="57c50d95cf3557f5" providerId="LiveId" clId="{4AC79BE6-B208-431C-8D4E-79BFA4B57DEF}" dt="2021-08-09T18:48:56.186" v="147" actId="6264"/>
          <ac:spMkLst>
            <pc:docMk/>
            <pc:sldMk cId="3805744517" sldId="274"/>
            <ac:spMk id="9" creationId="{244B8829-6E65-4E11-97FE-56A3E8092A5D}"/>
          </ac:spMkLst>
        </pc:spChg>
        <pc:spChg chg="add del mod">
          <ac:chgData name="Hans Henseler" userId="57c50d95cf3557f5" providerId="LiveId" clId="{4AC79BE6-B208-431C-8D4E-79BFA4B57DEF}" dt="2021-08-09T18:48:56.186" v="147" actId="6264"/>
          <ac:spMkLst>
            <pc:docMk/>
            <pc:sldMk cId="3805744517" sldId="274"/>
            <ac:spMk id="10" creationId="{93A547EE-AD75-4A7A-A42C-58AE6A280E23}"/>
          </ac:spMkLst>
        </pc:spChg>
      </pc:sldChg>
      <pc:sldChg chg="addSp delSp modSp new del mod modClrScheme chgLayout">
        <pc:chgData name="Hans Henseler" userId="57c50d95cf3557f5" providerId="LiveId" clId="{4AC79BE6-B208-431C-8D4E-79BFA4B57DEF}" dt="2021-08-09T19:40:41.215" v="528" actId="47"/>
        <pc:sldMkLst>
          <pc:docMk/>
          <pc:sldMk cId="3982000518" sldId="275"/>
        </pc:sldMkLst>
        <pc:spChg chg="del mod ord">
          <ac:chgData name="Hans Henseler" userId="57c50d95cf3557f5" providerId="LiveId" clId="{4AC79BE6-B208-431C-8D4E-79BFA4B57DEF}" dt="2021-08-09T18:09:45.727" v="47" actId="700"/>
          <ac:spMkLst>
            <pc:docMk/>
            <pc:sldMk cId="3982000518" sldId="275"/>
            <ac:spMk id="2" creationId="{0D467027-59CD-4827-8104-12BDAB76A9FB}"/>
          </ac:spMkLst>
        </pc:spChg>
        <pc:spChg chg="add mod ord">
          <ac:chgData name="Hans Henseler" userId="57c50d95cf3557f5" providerId="LiveId" clId="{4AC79BE6-B208-431C-8D4E-79BFA4B57DEF}" dt="2021-08-09T18:56:37.412" v="205" actId="6264"/>
          <ac:spMkLst>
            <pc:docMk/>
            <pc:sldMk cId="3982000518" sldId="275"/>
            <ac:spMk id="2" creationId="{92016328-929D-423D-ABD3-C36A953C70C0}"/>
          </ac:spMkLst>
        </pc:spChg>
        <pc:spChg chg="add del mod">
          <ac:chgData name="Hans Henseler" userId="57c50d95cf3557f5" providerId="LiveId" clId="{4AC79BE6-B208-431C-8D4E-79BFA4B57DEF}" dt="2021-08-09T18:46:36.446" v="136" actId="6264"/>
          <ac:spMkLst>
            <pc:docMk/>
            <pc:sldMk cId="3982000518" sldId="275"/>
            <ac:spMk id="2" creationId="{E7FB9C6A-0307-4AC6-931C-414AED166A3C}"/>
          </ac:spMkLst>
        </pc:spChg>
        <pc:spChg chg="add del mod ord">
          <ac:chgData name="Hans Henseler" userId="57c50d95cf3557f5" providerId="LiveId" clId="{4AC79BE6-B208-431C-8D4E-79BFA4B57DEF}" dt="2021-08-09T18:49:01.910" v="148" actId="6264"/>
          <ac:spMkLst>
            <pc:docMk/>
            <pc:sldMk cId="3982000518" sldId="275"/>
            <ac:spMk id="3" creationId="{32223C12-D9F6-4039-A91B-03890030D3F4}"/>
          </ac:spMkLst>
        </pc:spChg>
        <pc:spChg chg="del mod ord">
          <ac:chgData name="Hans Henseler" userId="57c50d95cf3557f5" providerId="LiveId" clId="{4AC79BE6-B208-431C-8D4E-79BFA4B57DEF}" dt="2021-08-09T18:09:45.727" v="47" actId="700"/>
          <ac:spMkLst>
            <pc:docMk/>
            <pc:sldMk cId="3982000518" sldId="275"/>
            <ac:spMk id="3" creationId="{E40DAA6A-73E6-4B07-9568-66DA61601D64}"/>
          </ac:spMkLst>
        </pc:spChg>
        <pc:spChg chg="add mod ord">
          <ac:chgData name="Hans Henseler" userId="57c50d95cf3557f5" providerId="LiveId" clId="{4AC79BE6-B208-431C-8D4E-79BFA4B57DEF}" dt="2021-08-09T18:56:37.412" v="205" actId="6264"/>
          <ac:spMkLst>
            <pc:docMk/>
            <pc:sldMk cId="3982000518" sldId="275"/>
            <ac:spMk id="4" creationId="{3EACA2D5-4404-4D44-BAF9-91D91A44D17C}"/>
          </ac:spMkLst>
        </pc:spChg>
        <pc:spChg chg="add del mod ord">
          <ac:chgData name="Hans Henseler" userId="57c50d95cf3557f5" providerId="LiveId" clId="{4AC79BE6-B208-431C-8D4E-79BFA4B57DEF}" dt="2021-08-09T18:46:36.446" v="136" actId="6264"/>
          <ac:spMkLst>
            <pc:docMk/>
            <pc:sldMk cId="3982000518" sldId="275"/>
            <ac:spMk id="4" creationId="{DB60C28B-EBE3-470F-AC5D-E3A9F2BE33D4}"/>
          </ac:spMkLst>
        </pc:spChg>
        <pc:spChg chg="add del mod ord">
          <ac:chgData name="Hans Henseler" userId="57c50d95cf3557f5" providerId="LiveId" clId="{4AC79BE6-B208-431C-8D4E-79BFA4B57DEF}" dt="2021-08-09T18:46:36.446" v="136" actId="6264"/>
          <ac:spMkLst>
            <pc:docMk/>
            <pc:sldMk cId="3982000518" sldId="275"/>
            <ac:spMk id="5" creationId="{D44B566C-78C2-4442-9D4D-9912992C80E5}"/>
          </ac:spMkLst>
        </pc:spChg>
        <pc:spChg chg="mod ord">
          <ac:chgData name="Hans Henseler" userId="57c50d95cf3557f5" providerId="LiveId" clId="{4AC79BE6-B208-431C-8D4E-79BFA4B57DEF}" dt="2021-08-09T18:49:01.910" v="148" actId="6264"/>
          <ac:spMkLst>
            <pc:docMk/>
            <pc:sldMk cId="3982000518" sldId="275"/>
            <ac:spMk id="6" creationId="{5C59882D-FFF6-46C8-BE05-9A1BD45BF025}"/>
          </ac:spMkLst>
        </pc:spChg>
        <pc:spChg chg="add del mod ord">
          <ac:chgData name="Hans Henseler" userId="57c50d95cf3557f5" providerId="LiveId" clId="{4AC79BE6-B208-431C-8D4E-79BFA4B57DEF}" dt="2021-08-09T18:49:01.910" v="148" actId="6264"/>
          <ac:spMkLst>
            <pc:docMk/>
            <pc:sldMk cId="3982000518" sldId="275"/>
            <ac:spMk id="7" creationId="{7FFCD70F-891A-4180-9B5C-56CDD60DB706}"/>
          </ac:spMkLst>
        </pc:spChg>
        <pc:spChg chg="add del mod">
          <ac:chgData name="Hans Henseler" userId="57c50d95cf3557f5" providerId="LiveId" clId="{4AC79BE6-B208-431C-8D4E-79BFA4B57DEF}" dt="2021-08-09T18:49:01.910" v="148" actId="6264"/>
          <ac:spMkLst>
            <pc:docMk/>
            <pc:sldMk cId="3982000518" sldId="275"/>
            <ac:spMk id="8" creationId="{C8F565F0-6AFF-49BB-AF8C-92527AA8751C}"/>
          </ac:spMkLst>
        </pc:spChg>
        <pc:spChg chg="add del mod ord">
          <ac:chgData name="Hans Henseler" userId="57c50d95cf3557f5" providerId="LiveId" clId="{4AC79BE6-B208-431C-8D4E-79BFA4B57DEF}" dt="2021-08-09T18:56:37.412" v="205" actId="6264"/>
          <ac:spMkLst>
            <pc:docMk/>
            <pc:sldMk cId="3982000518" sldId="275"/>
            <ac:spMk id="9" creationId="{27406218-0DED-47D6-80F8-3D0EAD90AF62}"/>
          </ac:spMkLst>
        </pc:spChg>
        <pc:spChg chg="add del mod ord">
          <ac:chgData name="Hans Henseler" userId="57c50d95cf3557f5" providerId="LiveId" clId="{4AC79BE6-B208-431C-8D4E-79BFA4B57DEF}" dt="2021-08-09T18:56:37.412" v="205" actId="6264"/>
          <ac:spMkLst>
            <pc:docMk/>
            <pc:sldMk cId="3982000518" sldId="275"/>
            <ac:spMk id="10" creationId="{83FB71E9-E5D0-40CE-98F8-2A5980E943C3}"/>
          </ac:spMkLst>
        </pc:spChg>
      </pc:sldChg>
      <pc:sldChg chg="modSp new mod">
        <pc:chgData name="Hans Henseler" userId="57c50d95cf3557f5" providerId="LiveId" clId="{4AC79BE6-B208-431C-8D4E-79BFA4B57DEF}" dt="2021-08-16T07:43:17.964" v="4205" actId="20577"/>
        <pc:sldMkLst>
          <pc:docMk/>
          <pc:sldMk cId="4241785664" sldId="276"/>
        </pc:sldMkLst>
        <pc:spChg chg="mod">
          <ac:chgData name="Hans Henseler" userId="57c50d95cf3557f5" providerId="LiveId" clId="{4AC79BE6-B208-431C-8D4E-79BFA4B57DEF}" dt="2021-08-16T07:43:17.964" v="4205" actId="20577"/>
          <ac:spMkLst>
            <pc:docMk/>
            <pc:sldMk cId="4241785664" sldId="276"/>
            <ac:spMk id="2" creationId="{4E076FC5-497C-4796-9B51-723393B7D98B}"/>
          </ac:spMkLst>
        </pc:spChg>
      </pc:sldChg>
      <pc:sldChg chg="new del">
        <pc:chgData name="Hans Henseler" userId="57c50d95cf3557f5" providerId="LiveId" clId="{4AC79BE6-B208-431C-8D4E-79BFA4B57DEF}" dt="2021-08-09T18:59:24.598" v="209" actId="680"/>
        <pc:sldMkLst>
          <pc:docMk/>
          <pc:sldMk cId="4264872352" sldId="276"/>
        </pc:sldMkLst>
      </pc:sldChg>
      <pc:sldChg chg="addSp delSp modSp new mod chgLayout">
        <pc:chgData name="Hans Henseler" userId="57c50d95cf3557f5" providerId="LiveId" clId="{4AC79BE6-B208-431C-8D4E-79BFA4B57DEF}" dt="2021-08-09T19:25:24.635" v="413" actId="6264"/>
        <pc:sldMkLst>
          <pc:docMk/>
          <pc:sldMk cId="4054581236" sldId="277"/>
        </pc:sldMkLst>
        <pc:spChg chg="del mod">
          <ac:chgData name="Hans Henseler" userId="57c50d95cf3557f5" providerId="LiveId" clId="{4AC79BE6-B208-431C-8D4E-79BFA4B57DEF}" dt="2021-08-09T19:12:07.298" v="374" actId="6264"/>
          <ac:spMkLst>
            <pc:docMk/>
            <pc:sldMk cId="4054581236" sldId="277"/>
            <ac:spMk id="2" creationId="{34F225BA-AD24-4558-A0E5-5FA38C3E69B1}"/>
          </ac:spMkLst>
        </pc:spChg>
        <pc:picChg chg="add del">
          <ac:chgData name="Hans Henseler" userId="57c50d95cf3557f5" providerId="LiveId" clId="{4AC79BE6-B208-431C-8D4E-79BFA4B57DEF}" dt="2021-08-09T19:10:27.627" v="351" actId="21"/>
          <ac:picMkLst>
            <pc:docMk/>
            <pc:sldMk cId="4054581236" sldId="277"/>
            <ac:picMk id="1026" creationId="{F3902971-D8A3-4474-98B8-00D580936AF7}"/>
          </ac:picMkLst>
        </pc:picChg>
        <pc:picChg chg="add del mod">
          <ac:chgData name="Hans Henseler" userId="57c50d95cf3557f5" providerId="LiveId" clId="{4AC79BE6-B208-431C-8D4E-79BFA4B57DEF}" dt="2021-08-09T19:14:13.757" v="377" actId="478"/>
          <ac:picMkLst>
            <pc:docMk/>
            <pc:sldMk cId="4054581236" sldId="277"/>
            <ac:picMk id="1028" creationId="{F6F6E0DE-EFF9-4FC8-95F5-9BE4013F6AF7}"/>
          </ac:picMkLst>
        </pc:picChg>
      </pc:sldChg>
      <pc:sldChg chg="modSp new mod">
        <pc:chgData name="Hans Henseler" userId="57c50d95cf3557f5" providerId="LiveId" clId="{4AC79BE6-B208-431C-8D4E-79BFA4B57DEF}" dt="2021-08-13T06:41:38.133" v="3499" actId="6549"/>
        <pc:sldMkLst>
          <pc:docMk/>
          <pc:sldMk cId="3467824751" sldId="278"/>
        </pc:sldMkLst>
        <pc:spChg chg="mod">
          <ac:chgData name="Hans Henseler" userId="57c50d95cf3557f5" providerId="LiveId" clId="{4AC79BE6-B208-431C-8D4E-79BFA4B57DEF}" dt="2021-08-13T06:41:38.133" v="3499" actId="6549"/>
          <ac:spMkLst>
            <pc:docMk/>
            <pc:sldMk cId="3467824751" sldId="278"/>
            <ac:spMk id="2" creationId="{6C78DD63-9D08-411F-A19D-FDF8C8533C0E}"/>
          </ac:spMkLst>
        </pc:spChg>
      </pc:sldChg>
      <pc:sldChg chg="new mod chgLayout">
        <pc:chgData name="Hans Henseler" userId="57c50d95cf3557f5" providerId="LiveId" clId="{4AC79BE6-B208-431C-8D4E-79BFA4B57DEF}" dt="2021-08-09T19:41:50.020" v="532" actId="6264"/>
        <pc:sldMkLst>
          <pc:docMk/>
          <pc:sldMk cId="575963232" sldId="279"/>
        </pc:sldMkLst>
      </pc:sldChg>
      <pc:sldChg chg="modSp new mod">
        <pc:chgData name="Hans Henseler" userId="57c50d95cf3557f5" providerId="LiveId" clId="{4AC79BE6-B208-431C-8D4E-79BFA4B57DEF}" dt="2021-08-16T07:43:29.371" v="4208" actId="20577"/>
        <pc:sldMkLst>
          <pc:docMk/>
          <pc:sldMk cId="517936336" sldId="280"/>
        </pc:sldMkLst>
        <pc:spChg chg="mod">
          <ac:chgData name="Hans Henseler" userId="57c50d95cf3557f5" providerId="LiveId" clId="{4AC79BE6-B208-431C-8D4E-79BFA4B57DEF}" dt="2021-08-16T07:43:29.371" v="4208" actId="20577"/>
          <ac:spMkLst>
            <pc:docMk/>
            <pc:sldMk cId="517936336" sldId="280"/>
            <ac:spMk id="2" creationId="{48EE6B87-CD1B-4C2F-A1CF-62CEDACDFFD9}"/>
          </ac:spMkLst>
        </pc:spChg>
      </pc:sldChg>
      <pc:sldChg chg="add mod chgLayout">
        <pc:chgData name="Hans Henseler" userId="57c50d95cf3557f5" providerId="LiveId" clId="{4AC79BE6-B208-431C-8D4E-79BFA4B57DEF}" dt="2021-08-09T19:41:45.106" v="531" actId="6264"/>
        <pc:sldMkLst>
          <pc:docMk/>
          <pc:sldMk cId="947072814" sldId="281"/>
        </pc:sldMkLst>
      </pc:sldChg>
      <pc:sldChg chg="addSp delSp modSp add mod">
        <pc:chgData name="Hans Henseler" userId="57c50d95cf3557f5" providerId="LiveId" clId="{4AC79BE6-B208-431C-8D4E-79BFA4B57DEF}" dt="2021-08-09T19:32:13.503" v="445"/>
        <pc:sldMkLst>
          <pc:docMk/>
          <pc:sldMk cId="883921150" sldId="282"/>
        </pc:sldMkLst>
        <pc:spChg chg="mod">
          <ac:chgData name="Hans Henseler" userId="57c50d95cf3557f5" providerId="LiveId" clId="{4AC79BE6-B208-431C-8D4E-79BFA4B57DEF}" dt="2021-08-09T19:32:13.503" v="445"/>
          <ac:spMkLst>
            <pc:docMk/>
            <pc:sldMk cId="883921150" sldId="282"/>
            <ac:spMk id="2" creationId="{6C78DD63-9D08-411F-A19D-FDF8C8533C0E}"/>
          </ac:spMkLst>
        </pc:spChg>
        <pc:spChg chg="add del">
          <ac:chgData name="Hans Henseler" userId="57c50d95cf3557f5" providerId="LiveId" clId="{4AC79BE6-B208-431C-8D4E-79BFA4B57DEF}" dt="2021-08-09T19:32:06.264" v="444" actId="22"/>
          <ac:spMkLst>
            <pc:docMk/>
            <pc:sldMk cId="883921150" sldId="282"/>
            <ac:spMk id="4" creationId="{460C5B85-44A7-44F4-AF47-F5C6BFAC7F15}"/>
          </ac:spMkLst>
        </pc:spChg>
      </pc:sldChg>
      <pc:sldChg chg="new mod chgLayout">
        <pc:chgData name="Hans Henseler" userId="57c50d95cf3557f5" providerId="LiveId" clId="{4AC79BE6-B208-431C-8D4E-79BFA4B57DEF}" dt="2021-08-09T19:41:42.534" v="530" actId="6264"/>
        <pc:sldMkLst>
          <pc:docMk/>
          <pc:sldMk cId="1765592732" sldId="283"/>
        </pc:sldMkLst>
      </pc:sldChg>
      <pc:sldChg chg="new">
        <pc:chgData name="Hans Henseler" userId="57c50d95cf3557f5" providerId="LiveId" clId="{4AC79BE6-B208-431C-8D4E-79BFA4B57DEF}" dt="2021-08-09T19:40:35.881" v="527" actId="680"/>
        <pc:sldMkLst>
          <pc:docMk/>
          <pc:sldMk cId="2861096719" sldId="284"/>
        </pc:sldMkLst>
      </pc:sldChg>
      <pc:sldChg chg="addSp delSp modSp new mod modClrScheme chgLayout">
        <pc:chgData name="Hans Henseler" userId="57c50d95cf3557f5" providerId="LiveId" clId="{4AC79BE6-B208-431C-8D4E-79BFA4B57DEF}" dt="2021-08-09T19:53:16.409" v="908" actId="1076"/>
        <pc:sldMkLst>
          <pc:docMk/>
          <pc:sldMk cId="333507531" sldId="285"/>
        </pc:sldMkLst>
        <pc:spChg chg="del mod ord">
          <ac:chgData name="Hans Henseler" userId="57c50d95cf3557f5" providerId="LiveId" clId="{4AC79BE6-B208-431C-8D4E-79BFA4B57DEF}" dt="2021-08-09T19:52:39.239" v="889" actId="700"/>
          <ac:spMkLst>
            <pc:docMk/>
            <pc:sldMk cId="333507531" sldId="285"/>
            <ac:spMk id="2" creationId="{315F6CD8-C2C3-4B2A-9E59-98A9CFBDD8ED}"/>
          </ac:spMkLst>
        </pc:spChg>
        <pc:spChg chg="del mod ord">
          <ac:chgData name="Hans Henseler" userId="57c50d95cf3557f5" providerId="LiveId" clId="{4AC79BE6-B208-431C-8D4E-79BFA4B57DEF}" dt="2021-08-09T19:52:39.239" v="889" actId="700"/>
          <ac:spMkLst>
            <pc:docMk/>
            <pc:sldMk cId="333507531" sldId="285"/>
            <ac:spMk id="3" creationId="{908872FD-C97A-44B5-B82C-706E2C595121}"/>
          </ac:spMkLst>
        </pc:spChg>
        <pc:spChg chg="del">
          <ac:chgData name="Hans Henseler" userId="57c50d95cf3557f5" providerId="LiveId" clId="{4AC79BE6-B208-431C-8D4E-79BFA4B57DEF}" dt="2021-08-09T19:52:39.239" v="889" actId="700"/>
          <ac:spMkLst>
            <pc:docMk/>
            <pc:sldMk cId="333507531" sldId="285"/>
            <ac:spMk id="4" creationId="{21B06E41-5302-4144-BFCD-32C08250F4AC}"/>
          </ac:spMkLst>
        </pc:spChg>
        <pc:spChg chg="add mod ord">
          <ac:chgData name="Hans Henseler" userId="57c50d95cf3557f5" providerId="LiveId" clId="{4AC79BE6-B208-431C-8D4E-79BFA4B57DEF}" dt="2021-08-09T19:52:43.280" v="905" actId="20577"/>
          <ac:spMkLst>
            <pc:docMk/>
            <pc:sldMk cId="333507531" sldId="285"/>
            <ac:spMk id="5" creationId="{898ECDF7-E616-42A0-9E83-C8691DEEC039}"/>
          </ac:spMkLst>
        </pc:spChg>
        <pc:spChg chg="add del mod ord">
          <ac:chgData name="Hans Henseler" userId="57c50d95cf3557f5" providerId="LiveId" clId="{4AC79BE6-B208-431C-8D4E-79BFA4B57DEF}" dt="2021-08-09T19:53:11.975" v="906"/>
          <ac:spMkLst>
            <pc:docMk/>
            <pc:sldMk cId="333507531" sldId="285"/>
            <ac:spMk id="6" creationId="{F6727075-0CE6-49C6-AFA3-3A2A4599A1E2}"/>
          </ac:spMkLst>
        </pc:spChg>
        <pc:picChg chg="add mod">
          <ac:chgData name="Hans Henseler" userId="57c50d95cf3557f5" providerId="LiveId" clId="{4AC79BE6-B208-431C-8D4E-79BFA4B57DEF}" dt="2021-08-09T19:53:16.409" v="908" actId="1076"/>
          <ac:picMkLst>
            <pc:docMk/>
            <pc:sldMk cId="333507531" sldId="285"/>
            <ac:picMk id="10242" creationId="{EEE5E772-8317-4675-9410-D50E0409D142}"/>
          </ac:picMkLst>
        </pc:picChg>
      </pc:sldChg>
      <pc:sldChg chg="modSp new mod ord">
        <pc:chgData name="Hans Henseler" userId="57c50d95cf3557f5" providerId="LiveId" clId="{4AC79BE6-B208-431C-8D4E-79BFA4B57DEF}" dt="2021-08-11T06:00:41.870" v="2420" actId="20577"/>
        <pc:sldMkLst>
          <pc:docMk/>
          <pc:sldMk cId="3367636019" sldId="286"/>
        </pc:sldMkLst>
        <pc:spChg chg="mod">
          <ac:chgData name="Hans Henseler" userId="57c50d95cf3557f5" providerId="LiveId" clId="{4AC79BE6-B208-431C-8D4E-79BFA4B57DEF}" dt="2021-08-11T06:00:41.870" v="2420" actId="20577"/>
          <ac:spMkLst>
            <pc:docMk/>
            <pc:sldMk cId="3367636019" sldId="286"/>
            <ac:spMk id="2" creationId="{949A8D53-B39B-45C5-B390-0A80F3C9165A}"/>
          </ac:spMkLst>
        </pc:spChg>
        <pc:spChg chg="mod">
          <ac:chgData name="Hans Henseler" userId="57c50d95cf3557f5" providerId="LiveId" clId="{4AC79BE6-B208-431C-8D4E-79BFA4B57DEF}" dt="2021-08-09T20:10:30.731" v="1161" actId="20577"/>
          <ac:spMkLst>
            <pc:docMk/>
            <pc:sldMk cId="3367636019" sldId="286"/>
            <ac:spMk id="3" creationId="{ADD7251E-C88A-42AC-953A-84DD7073BAA1}"/>
          </ac:spMkLst>
        </pc:spChg>
      </pc:sldChg>
      <pc:sldChg chg="addSp modSp new mod modClrScheme chgLayout">
        <pc:chgData name="Hans Henseler" userId="57c50d95cf3557f5" providerId="LiveId" clId="{4AC79BE6-B208-431C-8D4E-79BFA4B57DEF}" dt="2021-08-12T20:24:41.102" v="3051" actId="20577"/>
        <pc:sldMkLst>
          <pc:docMk/>
          <pc:sldMk cId="910443706" sldId="287"/>
        </pc:sldMkLst>
        <pc:spChg chg="mod ord">
          <ac:chgData name="Hans Henseler" userId="57c50d95cf3557f5" providerId="LiveId" clId="{4AC79BE6-B208-431C-8D4E-79BFA4B57DEF}" dt="2021-08-12T18:52:22.741" v="2474" actId="20577"/>
          <ac:spMkLst>
            <pc:docMk/>
            <pc:sldMk cId="910443706" sldId="287"/>
            <ac:spMk id="2" creationId="{44737B32-9233-46E8-89D5-2D0E705524F6}"/>
          </ac:spMkLst>
        </pc:spChg>
        <pc:spChg chg="mod ord">
          <ac:chgData name="Hans Henseler" userId="57c50d95cf3557f5" providerId="LiveId" clId="{4AC79BE6-B208-431C-8D4E-79BFA4B57DEF}" dt="2021-08-10T06:03:10.374" v="1939" actId="700"/>
          <ac:spMkLst>
            <pc:docMk/>
            <pc:sldMk cId="910443706" sldId="287"/>
            <ac:spMk id="3" creationId="{D7D1D355-EB8F-454B-8654-02CB23AFC59F}"/>
          </ac:spMkLst>
        </pc:spChg>
        <pc:spChg chg="add mod ord">
          <ac:chgData name="Hans Henseler" userId="57c50d95cf3557f5" providerId="LiveId" clId="{4AC79BE6-B208-431C-8D4E-79BFA4B57DEF}" dt="2021-08-12T20:24:41.102" v="3051" actId="20577"/>
          <ac:spMkLst>
            <pc:docMk/>
            <pc:sldMk cId="910443706" sldId="287"/>
            <ac:spMk id="4" creationId="{C1E6AB62-9B09-4965-A25F-A28FDBA09DAA}"/>
          </ac:spMkLst>
        </pc:spChg>
      </pc:sldChg>
      <pc:sldChg chg="addSp modSp add del mod modClrScheme chgLayout">
        <pc:chgData name="Hans Henseler" userId="57c50d95cf3557f5" providerId="LiveId" clId="{4AC79BE6-B208-431C-8D4E-79BFA4B57DEF}" dt="2021-08-10T06:04:41.795" v="2026" actId="2696"/>
        <pc:sldMkLst>
          <pc:docMk/>
          <pc:sldMk cId="622907051" sldId="288"/>
        </pc:sldMkLst>
        <pc:spChg chg="mod ord">
          <ac:chgData name="Hans Henseler" userId="57c50d95cf3557f5" providerId="LiveId" clId="{4AC79BE6-B208-431C-8D4E-79BFA4B57DEF}" dt="2021-08-09T22:03:23.211" v="1756" actId="20577"/>
          <ac:spMkLst>
            <pc:docMk/>
            <pc:sldMk cId="622907051" sldId="288"/>
            <ac:spMk id="2" creationId="{44737B32-9233-46E8-89D5-2D0E705524F6}"/>
          </ac:spMkLst>
        </pc:spChg>
        <pc:spChg chg="mod ord">
          <ac:chgData name="Hans Henseler" userId="57c50d95cf3557f5" providerId="LiveId" clId="{4AC79BE6-B208-431C-8D4E-79BFA4B57DEF}" dt="2021-08-09T21:59:17.629" v="1701" actId="700"/>
          <ac:spMkLst>
            <pc:docMk/>
            <pc:sldMk cId="622907051" sldId="288"/>
            <ac:spMk id="3" creationId="{D7D1D355-EB8F-454B-8654-02CB23AFC59F}"/>
          </ac:spMkLst>
        </pc:spChg>
        <pc:spChg chg="add mod ord">
          <ac:chgData name="Hans Henseler" userId="57c50d95cf3557f5" providerId="LiveId" clId="{4AC79BE6-B208-431C-8D4E-79BFA4B57DEF}" dt="2021-08-09T22:07:55.291" v="1872" actId="20577"/>
          <ac:spMkLst>
            <pc:docMk/>
            <pc:sldMk cId="622907051" sldId="288"/>
            <ac:spMk id="4" creationId="{E93D0B75-CA36-4C83-88BB-9546F3E576FE}"/>
          </ac:spMkLst>
        </pc:spChg>
      </pc:sldChg>
      <pc:sldChg chg="add del">
        <pc:chgData name="Hans Henseler" userId="57c50d95cf3557f5" providerId="LiveId" clId="{4AC79BE6-B208-431C-8D4E-79BFA4B57DEF}" dt="2021-08-10T06:05:34.633" v="2047" actId="2696"/>
        <pc:sldMkLst>
          <pc:docMk/>
          <pc:sldMk cId="1402845578" sldId="288"/>
        </pc:sldMkLst>
      </pc:sldChg>
      <pc:sldChg chg="add del">
        <pc:chgData name="Hans Henseler" userId="57c50d95cf3557f5" providerId="LiveId" clId="{4AC79BE6-B208-431C-8D4E-79BFA4B57DEF}" dt="2021-08-13T06:40:29.203" v="3497" actId="2696"/>
        <pc:sldMkLst>
          <pc:docMk/>
          <pc:sldMk cId="2147761766" sldId="288"/>
        </pc:sldMkLst>
      </pc:sldChg>
      <pc:sldChg chg="modSp add mod">
        <pc:chgData name="Hans Henseler" userId="57c50d95cf3557f5" providerId="LiveId" clId="{4AC79BE6-B208-431C-8D4E-79BFA4B57DEF}" dt="2021-08-13T18:31:00.653" v="4072" actId="6549"/>
        <pc:sldMkLst>
          <pc:docMk/>
          <pc:sldMk cId="3962903383" sldId="288"/>
        </pc:sldMkLst>
        <pc:spChg chg="mod">
          <ac:chgData name="Hans Henseler" userId="57c50d95cf3557f5" providerId="LiveId" clId="{4AC79BE6-B208-431C-8D4E-79BFA4B57DEF}" dt="2021-08-13T18:30:54.770" v="4070" actId="21"/>
          <ac:spMkLst>
            <pc:docMk/>
            <pc:sldMk cId="3962903383" sldId="288"/>
            <ac:spMk id="2" creationId="{44737B32-9233-46E8-89D5-2D0E705524F6}"/>
          </ac:spMkLst>
        </pc:spChg>
        <pc:spChg chg="mod">
          <ac:chgData name="Hans Henseler" userId="57c50d95cf3557f5" providerId="LiveId" clId="{4AC79BE6-B208-431C-8D4E-79BFA4B57DEF}" dt="2021-08-13T18:31:00.653" v="4072" actId="6549"/>
          <ac:spMkLst>
            <pc:docMk/>
            <pc:sldMk cId="3962903383" sldId="288"/>
            <ac:spMk id="4" creationId="{E93D0B75-CA36-4C83-88BB-9546F3E576FE}"/>
          </ac:spMkLst>
        </pc:spChg>
      </pc:sldChg>
      <pc:sldChg chg="addSp delSp modSp new mod modClrScheme chgLayout">
        <pc:chgData name="Hans Henseler" userId="57c50d95cf3557f5" providerId="LiveId" clId="{4AC79BE6-B208-431C-8D4E-79BFA4B57DEF}" dt="2021-08-10T06:13:38.728" v="2180" actId="14826"/>
        <pc:sldMkLst>
          <pc:docMk/>
          <pc:sldMk cId="2891841183" sldId="289"/>
        </pc:sldMkLst>
        <pc:spChg chg="del">
          <ac:chgData name="Hans Henseler" userId="57c50d95cf3557f5" providerId="LiveId" clId="{4AC79BE6-B208-431C-8D4E-79BFA4B57DEF}" dt="2021-08-09T22:12:57.551" v="1937"/>
          <ac:spMkLst>
            <pc:docMk/>
            <pc:sldMk cId="2891841183" sldId="289"/>
            <ac:spMk id="2" creationId="{9A98FCD7-CEC9-49BF-AF7E-22E296B093F7}"/>
          </ac:spMkLst>
        </pc:spChg>
        <pc:spChg chg="mod">
          <ac:chgData name="Hans Henseler" userId="57c50d95cf3557f5" providerId="LiveId" clId="{4AC79BE6-B208-431C-8D4E-79BFA4B57DEF}" dt="2021-08-10T06:11:44.091" v="2156" actId="20577"/>
          <ac:spMkLst>
            <pc:docMk/>
            <pc:sldMk cId="2891841183" sldId="289"/>
            <ac:spMk id="3" creationId="{2A221D92-3219-4FCB-98EE-B2BFB7334833}"/>
          </ac:spMkLst>
        </pc:spChg>
        <pc:spChg chg="add mod">
          <ac:chgData name="Hans Henseler" userId="57c50d95cf3557f5" providerId="LiveId" clId="{4AC79BE6-B208-431C-8D4E-79BFA4B57DEF}" dt="2021-08-10T06:13:15.458" v="2179" actId="20577"/>
          <ac:spMkLst>
            <pc:docMk/>
            <pc:sldMk cId="2891841183" sldId="289"/>
            <ac:spMk id="9" creationId="{4EEAF271-764F-4534-9B27-21D845D29007}"/>
          </ac:spMkLst>
        </pc:spChg>
        <pc:picChg chg="add mod">
          <ac:chgData name="Hans Henseler" userId="57c50d95cf3557f5" providerId="LiveId" clId="{4AC79BE6-B208-431C-8D4E-79BFA4B57DEF}" dt="2021-08-10T06:13:38.728" v="2180" actId="14826"/>
          <ac:picMkLst>
            <pc:docMk/>
            <pc:sldMk cId="2891841183" sldId="289"/>
            <ac:picMk id="4" creationId="{38D550F0-B09A-499C-8AA9-8832644D48B7}"/>
          </ac:picMkLst>
        </pc:picChg>
        <pc:picChg chg="add del">
          <ac:chgData name="Hans Henseler" userId="57c50d95cf3557f5" providerId="LiveId" clId="{4AC79BE6-B208-431C-8D4E-79BFA4B57DEF}" dt="2021-08-10T06:10:35.597" v="2138"/>
          <ac:picMkLst>
            <pc:docMk/>
            <pc:sldMk cId="2891841183" sldId="289"/>
            <ac:picMk id="1026" creationId="{52D2DDD0-8F44-41E3-A4B0-10DA5BD823C4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2T18:40:29.332" v="2437" actId="20577"/>
        <pc:sldMkLst>
          <pc:docMk/>
          <pc:sldMk cId="777896849" sldId="290"/>
        </pc:sldMkLst>
        <pc:spChg chg="del mod ord">
          <ac:chgData name="Hans Henseler" userId="57c50d95cf3557f5" providerId="LiveId" clId="{4AC79BE6-B208-431C-8D4E-79BFA4B57DEF}" dt="2021-08-12T18:38:28.511" v="2422" actId="700"/>
          <ac:spMkLst>
            <pc:docMk/>
            <pc:sldMk cId="777896849" sldId="290"/>
            <ac:spMk id="2" creationId="{4E8084BF-2C75-456C-B655-811C1FE4FD91}"/>
          </ac:spMkLst>
        </pc:spChg>
        <pc:spChg chg="del mod ord">
          <ac:chgData name="Hans Henseler" userId="57c50d95cf3557f5" providerId="LiveId" clId="{4AC79BE6-B208-431C-8D4E-79BFA4B57DEF}" dt="2021-08-12T18:38:28.511" v="2422" actId="700"/>
          <ac:spMkLst>
            <pc:docMk/>
            <pc:sldMk cId="777896849" sldId="290"/>
            <ac:spMk id="3" creationId="{CAE5C04A-A540-49C4-B5E0-26FA080F06CE}"/>
          </ac:spMkLst>
        </pc:spChg>
        <pc:spChg chg="del">
          <ac:chgData name="Hans Henseler" userId="57c50d95cf3557f5" providerId="LiveId" clId="{4AC79BE6-B208-431C-8D4E-79BFA4B57DEF}" dt="2021-08-12T18:38:28.511" v="2422" actId="700"/>
          <ac:spMkLst>
            <pc:docMk/>
            <pc:sldMk cId="777896849" sldId="290"/>
            <ac:spMk id="4" creationId="{F368D584-F6E8-49AF-AEB5-7EC02C4914C5}"/>
          </ac:spMkLst>
        </pc:spChg>
        <pc:spChg chg="add mod ord">
          <ac:chgData name="Hans Henseler" userId="57c50d95cf3557f5" providerId="LiveId" clId="{4AC79BE6-B208-431C-8D4E-79BFA4B57DEF}" dt="2021-08-12T18:40:29.332" v="2437" actId="20577"/>
          <ac:spMkLst>
            <pc:docMk/>
            <pc:sldMk cId="777896849" sldId="290"/>
            <ac:spMk id="5" creationId="{7B720EB4-40D1-4405-BE3C-80D5890FBF35}"/>
          </ac:spMkLst>
        </pc:spChg>
        <pc:spChg chg="add del mod ord">
          <ac:chgData name="Hans Henseler" userId="57c50d95cf3557f5" providerId="LiveId" clId="{4AC79BE6-B208-431C-8D4E-79BFA4B57DEF}" dt="2021-08-12T18:40:23.929" v="2423"/>
          <ac:spMkLst>
            <pc:docMk/>
            <pc:sldMk cId="777896849" sldId="290"/>
            <ac:spMk id="6" creationId="{55508EB0-B5CD-4A1F-8958-DE8A9D93D504}"/>
          </ac:spMkLst>
        </pc:spChg>
        <pc:picChg chg="add mod">
          <ac:chgData name="Hans Henseler" userId="57c50d95cf3557f5" providerId="LiveId" clId="{4AC79BE6-B208-431C-8D4E-79BFA4B57DEF}" dt="2021-08-12T18:40:23.929" v="2423"/>
          <ac:picMkLst>
            <pc:docMk/>
            <pc:sldMk cId="777896849" sldId="290"/>
            <ac:picMk id="1026" creationId="{5E7C5208-B2D4-48FA-A04D-86E640BC300C}"/>
          </ac:picMkLst>
        </pc:picChg>
      </pc:sldChg>
      <pc:sldChg chg="addSp delSp modSp new mod ord modClrScheme chgLayout">
        <pc:chgData name="Hans Henseler" userId="57c50d95cf3557f5" providerId="LiveId" clId="{4AC79BE6-B208-431C-8D4E-79BFA4B57DEF}" dt="2021-08-12T18:58:52.972" v="2514" actId="20577"/>
        <pc:sldMkLst>
          <pc:docMk/>
          <pc:sldMk cId="1699582355" sldId="291"/>
        </pc:sldMkLst>
        <pc:spChg chg="del">
          <ac:chgData name="Hans Henseler" userId="57c50d95cf3557f5" providerId="LiveId" clId="{4AC79BE6-B208-431C-8D4E-79BFA4B57DEF}" dt="2021-08-12T18:51:04.572" v="2450"/>
          <ac:spMkLst>
            <pc:docMk/>
            <pc:sldMk cId="1699582355" sldId="291"/>
            <ac:spMk id="2" creationId="{0426EDF9-59D1-4054-92E2-ACB9A60B2292}"/>
          </ac:spMkLst>
        </pc:spChg>
        <pc:spChg chg="mod ord">
          <ac:chgData name="Hans Henseler" userId="57c50d95cf3557f5" providerId="LiveId" clId="{4AC79BE6-B208-431C-8D4E-79BFA4B57DEF}" dt="2021-08-12T18:58:52.972" v="2514" actId="20577"/>
          <ac:spMkLst>
            <pc:docMk/>
            <pc:sldMk cId="1699582355" sldId="291"/>
            <ac:spMk id="3" creationId="{A357B8DC-FFAF-4E59-ACA4-C54681D103FA}"/>
          </ac:spMkLst>
        </pc:spChg>
        <pc:spChg chg="add del mod ord">
          <ac:chgData name="Hans Henseler" userId="57c50d95cf3557f5" providerId="LiveId" clId="{4AC79BE6-B208-431C-8D4E-79BFA4B57DEF}" dt="2021-08-12T18:58:38.340" v="2501"/>
          <ac:spMkLst>
            <pc:docMk/>
            <pc:sldMk cId="1699582355" sldId="291"/>
            <ac:spMk id="5" creationId="{73C09BBE-351C-4296-9A7C-953DBFADB3E8}"/>
          </ac:spMkLst>
        </pc:spChg>
        <pc:picChg chg="add mod ord">
          <ac:chgData name="Hans Henseler" userId="57c50d95cf3557f5" providerId="LiveId" clId="{4AC79BE6-B208-431C-8D4E-79BFA4B57DEF}" dt="2021-08-12T18:58:23.389" v="2498" actId="700"/>
          <ac:picMkLst>
            <pc:docMk/>
            <pc:sldMk cId="1699582355" sldId="291"/>
            <ac:picMk id="4" creationId="{8E8BC4BC-80E6-49BD-8FCC-B0B47F1FB2C1}"/>
          </ac:picMkLst>
        </pc:picChg>
        <pc:picChg chg="add mod">
          <ac:chgData name="Hans Henseler" userId="57c50d95cf3557f5" providerId="LiveId" clId="{4AC79BE6-B208-431C-8D4E-79BFA4B57DEF}" dt="2021-08-12T18:58:38.340" v="2501"/>
          <ac:picMkLst>
            <pc:docMk/>
            <pc:sldMk cId="1699582355" sldId="291"/>
            <ac:picMk id="6" creationId="{C5491ED7-465C-42BB-BDFB-8132A211B5A7}"/>
          </ac:picMkLst>
        </pc:picChg>
        <pc:picChg chg="add mod">
          <ac:chgData name="Hans Henseler" userId="57c50d95cf3557f5" providerId="LiveId" clId="{4AC79BE6-B208-431C-8D4E-79BFA4B57DEF}" dt="2021-08-12T18:58:47.229" v="2503" actId="1076"/>
          <ac:picMkLst>
            <pc:docMk/>
            <pc:sldMk cId="1699582355" sldId="291"/>
            <ac:picMk id="2050" creationId="{C0F2C5BE-15C9-4EF8-8367-E9922C8694BF}"/>
          </ac:picMkLst>
        </pc:picChg>
      </pc:sldChg>
      <pc:sldChg chg="addSp delSp modSp new del mod">
        <pc:chgData name="Hans Henseler" userId="57c50d95cf3557f5" providerId="LiveId" clId="{4AC79BE6-B208-431C-8D4E-79BFA4B57DEF}" dt="2021-08-12T18:58:55.402" v="2515" actId="47"/>
        <pc:sldMkLst>
          <pc:docMk/>
          <pc:sldMk cId="493026550" sldId="292"/>
        </pc:sldMkLst>
        <pc:spChg chg="del">
          <ac:chgData name="Hans Henseler" userId="57c50d95cf3557f5" providerId="LiveId" clId="{4AC79BE6-B208-431C-8D4E-79BFA4B57DEF}" dt="2021-08-12T18:52:14.363" v="2461"/>
          <ac:spMkLst>
            <pc:docMk/>
            <pc:sldMk cId="493026550" sldId="292"/>
            <ac:spMk id="2" creationId="{55D9E1ED-1CEB-4498-AC08-662814999F47}"/>
          </ac:spMkLst>
        </pc:spChg>
        <pc:spChg chg="mod">
          <ac:chgData name="Hans Henseler" userId="57c50d95cf3557f5" providerId="LiveId" clId="{4AC79BE6-B208-431C-8D4E-79BFA4B57DEF}" dt="2021-08-12T18:51:59.828" v="2460" actId="20577"/>
          <ac:spMkLst>
            <pc:docMk/>
            <pc:sldMk cId="493026550" sldId="292"/>
            <ac:spMk id="3" creationId="{0C1AFF2F-149D-4D43-8909-13F6D0AFF5C7}"/>
          </ac:spMkLst>
        </pc:spChg>
        <pc:spChg chg="add mod">
          <ac:chgData name="Hans Henseler" userId="57c50d95cf3557f5" providerId="LiveId" clId="{4AC79BE6-B208-431C-8D4E-79BFA4B57DEF}" dt="2021-08-12T18:58:31.663" v="2500" actId="21"/>
          <ac:spMkLst>
            <pc:docMk/>
            <pc:sldMk cId="493026550" sldId="292"/>
            <ac:spMk id="5" creationId="{B87F5C60-D8CE-4FEB-9D53-1A2982197874}"/>
          </ac:spMkLst>
        </pc:spChg>
        <pc:picChg chg="add del mod">
          <ac:chgData name="Hans Henseler" userId="57c50d95cf3557f5" providerId="LiveId" clId="{4AC79BE6-B208-431C-8D4E-79BFA4B57DEF}" dt="2021-08-12T18:58:31.663" v="2500" actId="21"/>
          <ac:picMkLst>
            <pc:docMk/>
            <pc:sldMk cId="493026550" sldId="292"/>
            <ac:picMk id="4" creationId="{F3F95D48-03B9-42BA-9C94-FB22A86B391E}"/>
          </ac:picMkLst>
        </pc:picChg>
      </pc:sldChg>
      <pc:sldChg chg="addSp delSp modSp new mod">
        <pc:chgData name="Hans Henseler" userId="57c50d95cf3557f5" providerId="LiveId" clId="{4AC79BE6-B208-431C-8D4E-79BFA4B57DEF}" dt="2021-08-12T18:58:13.836" v="2497" actId="20577"/>
        <pc:sldMkLst>
          <pc:docMk/>
          <pc:sldMk cId="1957413692" sldId="293"/>
        </pc:sldMkLst>
        <pc:spChg chg="del">
          <ac:chgData name="Hans Henseler" userId="57c50d95cf3557f5" providerId="LiveId" clId="{4AC79BE6-B208-431C-8D4E-79BFA4B57DEF}" dt="2021-08-12T18:57:59.275" v="2476"/>
          <ac:spMkLst>
            <pc:docMk/>
            <pc:sldMk cId="1957413692" sldId="293"/>
            <ac:spMk id="2" creationId="{DBFB122B-0B1A-4549-B9EA-BB9ABE33C74D}"/>
          </ac:spMkLst>
        </pc:spChg>
        <pc:spChg chg="mod">
          <ac:chgData name="Hans Henseler" userId="57c50d95cf3557f5" providerId="LiveId" clId="{4AC79BE6-B208-431C-8D4E-79BFA4B57DEF}" dt="2021-08-12T18:58:13.836" v="2497" actId="20577"/>
          <ac:spMkLst>
            <pc:docMk/>
            <pc:sldMk cId="1957413692" sldId="293"/>
            <ac:spMk id="3" creationId="{2DBF0C0A-CD53-4EE2-9AFE-EA70D9C37332}"/>
          </ac:spMkLst>
        </pc:spChg>
        <pc:picChg chg="add mod">
          <ac:chgData name="Hans Henseler" userId="57c50d95cf3557f5" providerId="LiveId" clId="{4AC79BE6-B208-431C-8D4E-79BFA4B57DEF}" dt="2021-08-12T18:58:03.737" v="2478" actId="1076"/>
          <ac:picMkLst>
            <pc:docMk/>
            <pc:sldMk cId="1957413692" sldId="293"/>
            <ac:picMk id="4" creationId="{E280FEBB-B544-4A74-9489-6CA7B00C21F8}"/>
          </ac:picMkLst>
        </pc:picChg>
      </pc:sldChg>
      <pc:sldChg chg="modSp new mod">
        <pc:chgData name="Hans Henseler" userId="57c50d95cf3557f5" providerId="LiveId" clId="{4AC79BE6-B208-431C-8D4E-79BFA4B57DEF}" dt="2021-08-12T19:00:33.175" v="2569" actId="20577"/>
        <pc:sldMkLst>
          <pc:docMk/>
          <pc:sldMk cId="674716004" sldId="294"/>
        </pc:sldMkLst>
        <pc:spChg chg="mod">
          <ac:chgData name="Hans Henseler" userId="57c50d95cf3557f5" providerId="LiveId" clId="{4AC79BE6-B208-431C-8D4E-79BFA4B57DEF}" dt="2021-08-12T19:00:33.175" v="2569" actId="20577"/>
          <ac:spMkLst>
            <pc:docMk/>
            <pc:sldMk cId="674716004" sldId="294"/>
            <ac:spMk id="2" creationId="{48684BA3-2BF4-4384-804C-0E41AFE4D36C}"/>
          </ac:spMkLst>
        </pc:spChg>
        <pc:spChg chg="mod">
          <ac:chgData name="Hans Henseler" userId="57c50d95cf3557f5" providerId="LiveId" clId="{4AC79BE6-B208-431C-8D4E-79BFA4B57DEF}" dt="2021-08-12T18:59:40.980" v="2526" actId="20577"/>
          <ac:spMkLst>
            <pc:docMk/>
            <pc:sldMk cId="674716004" sldId="294"/>
            <ac:spMk id="3" creationId="{980EABF0-50B3-42FF-9971-4F83CB25BCD9}"/>
          </ac:spMkLst>
        </pc:spChg>
      </pc:sldChg>
      <pc:sldChg chg="addSp modSp new mod">
        <pc:chgData name="Hans Henseler" userId="57c50d95cf3557f5" providerId="LiveId" clId="{4AC79BE6-B208-431C-8D4E-79BFA4B57DEF}" dt="2021-08-12T19:18:21.429" v="2704" actId="5793"/>
        <pc:sldMkLst>
          <pc:docMk/>
          <pc:sldMk cId="2770952907" sldId="295"/>
        </pc:sldMkLst>
        <pc:spChg chg="mod">
          <ac:chgData name="Hans Henseler" userId="57c50d95cf3557f5" providerId="LiveId" clId="{4AC79BE6-B208-431C-8D4E-79BFA4B57DEF}" dt="2021-08-12T19:18:21.429" v="2704" actId="5793"/>
          <ac:spMkLst>
            <pc:docMk/>
            <pc:sldMk cId="2770952907" sldId="295"/>
            <ac:spMk id="2" creationId="{C9A8112B-FEEA-4858-9E2E-0B137A88085B}"/>
          </ac:spMkLst>
        </pc:spChg>
        <pc:spChg chg="mod">
          <ac:chgData name="Hans Henseler" userId="57c50d95cf3557f5" providerId="LiveId" clId="{4AC79BE6-B208-431C-8D4E-79BFA4B57DEF}" dt="2021-08-12T19:07:26.476" v="2682" actId="20577"/>
          <ac:spMkLst>
            <pc:docMk/>
            <pc:sldMk cId="2770952907" sldId="295"/>
            <ac:spMk id="3" creationId="{5E08B43E-C8AE-41BF-8346-1F3CB7143173}"/>
          </ac:spMkLst>
        </pc:spChg>
        <pc:graphicFrameChg chg="add mod">
          <ac:chgData name="Hans Henseler" userId="57c50d95cf3557f5" providerId="LiveId" clId="{4AC79BE6-B208-431C-8D4E-79BFA4B57DEF}" dt="2021-08-12T19:17:45.637" v="2697" actId="1076"/>
          <ac:graphicFrameMkLst>
            <pc:docMk/>
            <pc:sldMk cId="2770952907" sldId="295"/>
            <ac:graphicFrameMk id="6" creationId="{F24E62F8-AB37-4917-B3A7-EFA68DF539FA}"/>
          </ac:graphicFrameMkLst>
        </pc:graphicFrameChg>
        <pc:picChg chg="add mod modCrop">
          <ac:chgData name="Hans Henseler" userId="57c50d95cf3557f5" providerId="LiveId" clId="{4AC79BE6-B208-431C-8D4E-79BFA4B57DEF}" dt="2021-08-12T19:17:52.262" v="2698" actId="1076"/>
          <ac:picMkLst>
            <pc:docMk/>
            <pc:sldMk cId="2770952907" sldId="295"/>
            <ac:picMk id="5" creationId="{4242E765-800F-480B-ACB0-647F7F0AF3BE}"/>
          </ac:picMkLst>
        </pc:picChg>
      </pc:sldChg>
      <pc:sldChg chg="addSp delSp modSp new mod">
        <pc:chgData name="Hans Henseler" userId="57c50d95cf3557f5" providerId="LiveId" clId="{4AC79BE6-B208-431C-8D4E-79BFA4B57DEF}" dt="2021-08-12T19:20:30.256" v="2726"/>
        <pc:sldMkLst>
          <pc:docMk/>
          <pc:sldMk cId="73606408" sldId="296"/>
        </pc:sldMkLst>
        <pc:spChg chg="del">
          <ac:chgData name="Hans Henseler" userId="57c50d95cf3557f5" providerId="LiveId" clId="{4AC79BE6-B208-431C-8D4E-79BFA4B57DEF}" dt="2021-08-12T19:20:30.256" v="2726"/>
          <ac:spMkLst>
            <pc:docMk/>
            <pc:sldMk cId="73606408" sldId="296"/>
            <ac:spMk id="2" creationId="{3E3F9A63-5BD0-425B-A528-F9DAFC5352E6}"/>
          </ac:spMkLst>
        </pc:spChg>
        <pc:spChg chg="mod">
          <ac:chgData name="Hans Henseler" userId="57c50d95cf3557f5" providerId="LiveId" clId="{4AC79BE6-B208-431C-8D4E-79BFA4B57DEF}" dt="2021-08-12T19:19:12.548" v="2725" actId="20577"/>
          <ac:spMkLst>
            <pc:docMk/>
            <pc:sldMk cId="73606408" sldId="296"/>
            <ac:spMk id="3" creationId="{BD7C9576-92C4-4F87-BBC9-C81DD6DF7FA3}"/>
          </ac:spMkLst>
        </pc:spChg>
        <pc:picChg chg="add mod">
          <ac:chgData name="Hans Henseler" userId="57c50d95cf3557f5" providerId="LiveId" clId="{4AC79BE6-B208-431C-8D4E-79BFA4B57DEF}" dt="2021-08-12T19:20:30.256" v="2726"/>
          <ac:picMkLst>
            <pc:docMk/>
            <pc:sldMk cId="73606408" sldId="296"/>
            <ac:picMk id="4098" creationId="{E5BAAAF8-1198-42B2-9C58-6F37EEA9FAE1}"/>
          </ac:picMkLst>
        </pc:picChg>
      </pc:sldChg>
      <pc:sldChg chg="addSp delSp modSp new mod">
        <pc:chgData name="Hans Henseler" userId="57c50d95cf3557f5" providerId="LiveId" clId="{4AC79BE6-B208-431C-8D4E-79BFA4B57DEF}" dt="2021-08-12T19:24:25.575" v="2753"/>
        <pc:sldMkLst>
          <pc:docMk/>
          <pc:sldMk cId="2972861277" sldId="297"/>
        </pc:sldMkLst>
        <pc:spChg chg="del">
          <ac:chgData name="Hans Henseler" userId="57c50d95cf3557f5" providerId="LiveId" clId="{4AC79BE6-B208-431C-8D4E-79BFA4B57DEF}" dt="2021-08-12T19:21:26.556" v="2751"/>
          <ac:spMkLst>
            <pc:docMk/>
            <pc:sldMk cId="2972861277" sldId="297"/>
            <ac:spMk id="2" creationId="{0FDF3D53-82E4-4A25-8D33-5C23679DD551}"/>
          </ac:spMkLst>
        </pc:spChg>
        <pc:spChg chg="mod">
          <ac:chgData name="Hans Henseler" userId="57c50d95cf3557f5" providerId="LiveId" clId="{4AC79BE6-B208-431C-8D4E-79BFA4B57DEF}" dt="2021-08-12T19:20:56.628" v="2750" actId="20577"/>
          <ac:spMkLst>
            <pc:docMk/>
            <pc:sldMk cId="2972861277" sldId="297"/>
            <ac:spMk id="3" creationId="{30664115-5083-4A63-95C5-EB5BB45514DF}"/>
          </ac:spMkLst>
        </pc:spChg>
        <pc:spChg chg="add del mod">
          <ac:chgData name="Hans Henseler" userId="57c50d95cf3557f5" providerId="LiveId" clId="{4AC79BE6-B208-431C-8D4E-79BFA4B57DEF}" dt="2021-08-12T19:24:25.575" v="2753"/>
          <ac:spMkLst>
            <pc:docMk/>
            <pc:sldMk cId="2972861277" sldId="297"/>
            <ac:spMk id="4" creationId="{53D8E573-EB6D-49CA-BF85-75D9C205494F}"/>
          </ac:spMkLst>
        </pc:spChg>
        <pc:picChg chg="add mod">
          <ac:chgData name="Hans Henseler" userId="57c50d95cf3557f5" providerId="LiveId" clId="{4AC79BE6-B208-431C-8D4E-79BFA4B57DEF}" dt="2021-08-12T19:24:25.575" v="2753"/>
          <ac:picMkLst>
            <pc:docMk/>
            <pc:sldMk cId="2972861277" sldId="297"/>
            <ac:picMk id="5" creationId="{FD8488AB-C9DD-45BA-9E2B-A71D9FF5455F}"/>
          </ac:picMkLst>
        </pc:picChg>
        <pc:picChg chg="add del mod">
          <ac:chgData name="Hans Henseler" userId="57c50d95cf3557f5" providerId="LiveId" clId="{4AC79BE6-B208-431C-8D4E-79BFA4B57DEF}" dt="2021-08-12T19:24:10.462" v="2752" actId="478"/>
          <ac:picMkLst>
            <pc:docMk/>
            <pc:sldMk cId="2972861277" sldId="297"/>
            <ac:picMk id="5122" creationId="{6207D762-3D5A-4E20-B50B-529644EDA7B4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2T19:34:33.853" v="2824" actId="1076"/>
        <pc:sldMkLst>
          <pc:docMk/>
          <pc:sldMk cId="3272599154" sldId="298"/>
        </pc:sldMkLst>
        <pc:spChg chg="del">
          <ac:chgData name="Hans Henseler" userId="57c50d95cf3557f5" providerId="LiveId" clId="{4AC79BE6-B208-431C-8D4E-79BFA4B57DEF}" dt="2021-08-12T19:29:17.725" v="2779"/>
          <ac:spMkLst>
            <pc:docMk/>
            <pc:sldMk cId="3272599154" sldId="298"/>
            <ac:spMk id="2" creationId="{90443E31-FCE5-44A9-9532-36E3736B54A9}"/>
          </ac:spMkLst>
        </pc:spChg>
        <pc:spChg chg="mod ord">
          <ac:chgData name="Hans Henseler" userId="57c50d95cf3557f5" providerId="LiveId" clId="{4AC79BE6-B208-431C-8D4E-79BFA4B57DEF}" dt="2021-08-12T19:31:35.206" v="2799" actId="700"/>
          <ac:spMkLst>
            <pc:docMk/>
            <pc:sldMk cId="3272599154" sldId="298"/>
            <ac:spMk id="3" creationId="{1CEA14B4-3414-4BF9-93E7-1C9C7DD35AA1}"/>
          </ac:spMkLst>
        </pc:spChg>
        <pc:spChg chg="add del mod">
          <ac:chgData name="Hans Henseler" userId="57c50d95cf3557f5" providerId="LiveId" clId="{4AC79BE6-B208-431C-8D4E-79BFA4B57DEF}" dt="2021-08-12T19:29:34.646" v="2782"/>
          <ac:spMkLst>
            <pc:docMk/>
            <pc:sldMk cId="3272599154" sldId="298"/>
            <ac:spMk id="6" creationId="{88F6EC2F-C86F-4D47-94A3-2C3941A80BC8}"/>
          </ac:spMkLst>
        </pc:spChg>
        <pc:spChg chg="add del mod">
          <ac:chgData name="Hans Henseler" userId="57c50d95cf3557f5" providerId="LiveId" clId="{4AC79BE6-B208-431C-8D4E-79BFA4B57DEF}" dt="2021-08-12T19:29:34.646" v="2782"/>
          <ac:spMkLst>
            <pc:docMk/>
            <pc:sldMk cId="3272599154" sldId="298"/>
            <ac:spMk id="7" creationId="{B4FF7BDE-62AA-491F-9CF3-75EEB8465C8A}"/>
          </ac:spMkLst>
        </pc:spChg>
        <pc:spChg chg="add del mod">
          <ac:chgData name="Hans Henseler" userId="57c50d95cf3557f5" providerId="LiveId" clId="{4AC79BE6-B208-431C-8D4E-79BFA4B57DEF}" dt="2021-08-12T19:29:34.646" v="2782"/>
          <ac:spMkLst>
            <pc:docMk/>
            <pc:sldMk cId="3272599154" sldId="298"/>
            <ac:spMk id="8" creationId="{DEADFFC3-639F-474D-A4B6-4BB63580DE34}"/>
          </ac:spMkLst>
        </pc:spChg>
        <pc:spChg chg="add del mod">
          <ac:chgData name="Hans Henseler" userId="57c50d95cf3557f5" providerId="LiveId" clId="{4AC79BE6-B208-431C-8D4E-79BFA4B57DEF}" dt="2021-08-12T19:29:34.646" v="2782"/>
          <ac:spMkLst>
            <pc:docMk/>
            <pc:sldMk cId="3272599154" sldId="298"/>
            <ac:spMk id="9" creationId="{1BAC153A-0D76-4E9D-AA3A-DE96D01CD7CD}"/>
          </ac:spMkLst>
        </pc:spChg>
        <pc:spChg chg="add del mod">
          <ac:chgData name="Hans Henseler" userId="57c50d95cf3557f5" providerId="LiveId" clId="{4AC79BE6-B208-431C-8D4E-79BFA4B57DEF}" dt="2021-08-12T19:29:34.646" v="2782"/>
          <ac:spMkLst>
            <pc:docMk/>
            <pc:sldMk cId="3272599154" sldId="298"/>
            <ac:spMk id="10" creationId="{69677F47-AE43-45D1-8408-D42401631ECB}"/>
          </ac:spMkLst>
        </pc:spChg>
        <pc:spChg chg="add del mod">
          <ac:chgData name="Hans Henseler" userId="57c50d95cf3557f5" providerId="LiveId" clId="{4AC79BE6-B208-431C-8D4E-79BFA4B57DEF}" dt="2021-08-12T19:30:02.198" v="2784" actId="22"/>
          <ac:spMkLst>
            <pc:docMk/>
            <pc:sldMk cId="3272599154" sldId="298"/>
            <ac:spMk id="11" creationId="{B611ECD8-7ED9-4ECD-AA1D-E6AA0B420007}"/>
          </ac:spMkLst>
        </pc:spChg>
        <pc:spChg chg="add del mod">
          <ac:chgData name="Hans Henseler" userId="57c50d95cf3557f5" providerId="LiveId" clId="{4AC79BE6-B208-431C-8D4E-79BFA4B57DEF}" dt="2021-08-12T19:31:59.268" v="2804" actId="478"/>
          <ac:spMkLst>
            <pc:docMk/>
            <pc:sldMk cId="3272599154" sldId="298"/>
            <ac:spMk id="15" creationId="{D9F799A6-FF22-49AF-A3B7-FCCFACD4137E}"/>
          </ac:spMkLst>
        </pc:spChg>
        <pc:spChg chg="add del mod">
          <ac:chgData name="Hans Henseler" userId="57c50d95cf3557f5" providerId="LiveId" clId="{4AC79BE6-B208-431C-8D4E-79BFA4B57DEF}" dt="2021-08-12T19:30:45.699" v="2796" actId="6264"/>
          <ac:spMkLst>
            <pc:docMk/>
            <pc:sldMk cId="3272599154" sldId="298"/>
            <ac:spMk id="16" creationId="{D628BF12-17A7-4B7E-AE1F-B15F1C605752}"/>
          </ac:spMkLst>
        </pc:spChg>
        <pc:spChg chg="add del mod">
          <ac:chgData name="Hans Henseler" userId="57c50d95cf3557f5" providerId="LiveId" clId="{4AC79BE6-B208-431C-8D4E-79BFA4B57DEF}" dt="2021-08-12T19:30:45.699" v="2796" actId="6264"/>
          <ac:spMkLst>
            <pc:docMk/>
            <pc:sldMk cId="3272599154" sldId="298"/>
            <ac:spMk id="17" creationId="{4D9B68E0-3442-4D12-9D82-3BC2D52FEE54}"/>
          </ac:spMkLst>
        </pc:spChg>
        <pc:spChg chg="add del mod ord">
          <ac:chgData name="Hans Henseler" userId="57c50d95cf3557f5" providerId="LiveId" clId="{4AC79BE6-B208-431C-8D4E-79BFA4B57DEF}" dt="2021-08-12T19:31:44.783" v="2801"/>
          <ac:spMkLst>
            <pc:docMk/>
            <pc:sldMk cId="3272599154" sldId="298"/>
            <ac:spMk id="18" creationId="{399EE98B-1703-4FFF-892B-E9289C287B8D}"/>
          </ac:spMkLst>
        </pc:spChg>
        <pc:spChg chg="add mod">
          <ac:chgData name="Hans Henseler" userId="57c50d95cf3557f5" providerId="LiveId" clId="{4AC79BE6-B208-431C-8D4E-79BFA4B57DEF}" dt="2021-08-12T19:34:00.722" v="2821" actId="14100"/>
          <ac:spMkLst>
            <pc:docMk/>
            <pc:sldMk cId="3272599154" sldId="298"/>
            <ac:spMk id="19" creationId="{CCAE17F8-DF69-4FD9-B040-4AF949636E17}"/>
          </ac:spMkLst>
        </pc:spChg>
        <pc:graphicFrameChg chg="add del mod">
          <ac:chgData name="Hans Henseler" userId="57c50d95cf3557f5" providerId="LiveId" clId="{4AC79BE6-B208-431C-8D4E-79BFA4B57DEF}" dt="2021-08-12T19:29:34.646" v="2782"/>
          <ac:graphicFrameMkLst>
            <pc:docMk/>
            <pc:sldMk cId="3272599154" sldId="298"/>
            <ac:graphicFrameMk id="5" creationId="{E105095D-EE93-41C2-8BAD-92E5D2211BBA}"/>
          </ac:graphicFrameMkLst>
        </pc:graphicFrameChg>
        <pc:picChg chg="add del mod">
          <ac:chgData name="Hans Henseler" userId="57c50d95cf3557f5" providerId="LiveId" clId="{4AC79BE6-B208-431C-8D4E-79BFA4B57DEF}" dt="2021-08-12T19:29:53.012" v="2783" actId="478"/>
          <ac:picMkLst>
            <pc:docMk/>
            <pc:sldMk cId="3272599154" sldId="298"/>
            <ac:picMk id="4" creationId="{66A1797D-619C-48DD-B69D-283681242800}"/>
          </ac:picMkLst>
        </pc:picChg>
        <pc:picChg chg="add del mod ord">
          <ac:chgData name="Hans Henseler" userId="57c50d95cf3557f5" providerId="LiveId" clId="{4AC79BE6-B208-431C-8D4E-79BFA4B57DEF}" dt="2021-08-12T19:31:42.607" v="2800" actId="21"/>
          <ac:picMkLst>
            <pc:docMk/>
            <pc:sldMk cId="3272599154" sldId="298"/>
            <ac:picMk id="13" creationId="{9D88A3CF-D1CE-425D-A33B-BB50DD68D6FC}"/>
          </ac:picMkLst>
        </pc:picChg>
        <pc:picChg chg="add mod">
          <ac:chgData name="Hans Henseler" userId="57c50d95cf3557f5" providerId="LiveId" clId="{4AC79BE6-B208-431C-8D4E-79BFA4B57DEF}" dt="2021-08-12T19:33:47.600" v="2819" actId="14100"/>
          <ac:picMkLst>
            <pc:docMk/>
            <pc:sldMk cId="3272599154" sldId="298"/>
            <ac:picMk id="20" creationId="{5FBE859C-8A93-4ADB-A06F-B7A82B18BA9C}"/>
          </ac:picMkLst>
        </pc:picChg>
        <pc:picChg chg="add mod">
          <ac:chgData name="Hans Henseler" userId="57c50d95cf3557f5" providerId="LiveId" clId="{4AC79BE6-B208-431C-8D4E-79BFA4B57DEF}" dt="2021-08-12T19:34:33.853" v="2824" actId="1076"/>
          <ac:picMkLst>
            <pc:docMk/>
            <pc:sldMk cId="3272599154" sldId="298"/>
            <ac:picMk id="6151" creationId="{B395179D-42AE-42A2-8454-733764C63604}"/>
          </ac:picMkLst>
        </pc:picChg>
      </pc:sldChg>
      <pc:sldChg chg="addSp delSp modSp new mod">
        <pc:chgData name="Hans Henseler" userId="57c50d95cf3557f5" providerId="LiveId" clId="{4AC79BE6-B208-431C-8D4E-79BFA4B57DEF}" dt="2021-08-12T19:41:33.619" v="2841" actId="1076"/>
        <pc:sldMkLst>
          <pc:docMk/>
          <pc:sldMk cId="1879325271" sldId="299"/>
        </pc:sldMkLst>
        <pc:spChg chg="del">
          <ac:chgData name="Hans Henseler" userId="57c50d95cf3557f5" providerId="LiveId" clId="{4AC79BE6-B208-431C-8D4E-79BFA4B57DEF}" dt="2021-08-12T19:38:44.661" v="2836"/>
          <ac:spMkLst>
            <pc:docMk/>
            <pc:sldMk cId="1879325271" sldId="299"/>
            <ac:spMk id="2" creationId="{272A4F8F-743B-4794-B89F-8836AC5BEEBC}"/>
          </ac:spMkLst>
        </pc:spChg>
        <pc:spChg chg="mod">
          <ac:chgData name="Hans Henseler" userId="57c50d95cf3557f5" providerId="LiveId" clId="{4AC79BE6-B208-431C-8D4E-79BFA4B57DEF}" dt="2021-08-12T19:37:40.989" v="2835" actId="20577"/>
          <ac:spMkLst>
            <pc:docMk/>
            <pc:sldMk cId="1879325271" sldId="299"/>
            <ac:spMk id="3" creationId="{9CA101BE-7ED0-4CD4-BD50-ACDCDB7EA5D0}"/>
          </ac:spMkLst>
        </pc:spChg>
        <pc:picChg chg="add mod">
          <ac:chgData name="Hans Henseler" userId="57c50d95cf3557f5" providerId="LiveId" clId="{4AC79BE6-B208-431C-8D4E-79BFA4B57DEF}" dt="2021-08-12T19:40:59.852" v="2838" actId="1076"/>
          <ac:picMkLst>
            <pc:docMk/>
            <pc:sldMk cId="1879325271" sldId="299"/>
            <ac:picMk id="4" creationId="{D9217C66-7345-4EA1-BB20-624E96CB3903}"/>
          </ac:picMkLst>
        </pc:picChg>
        <pc:picChg chg="add mod">
          <ac:chgData name="Hans Henseler" userId="57c50d95cf3557f5" providerId="LiveId" clId="{4AC79BE6-B208-431C-8D4E-79BFA4B57DEF}" dt="2021-08-12T19:41:33.619" v="2841" actId="1076"/>
          <ac:picMkLst>
            <pc:docMk/>
            <pc:sldMk cId="1879325271" sldId="299"/>
            <ac:picMk id="7170" creationId="{95B88188-99A8-4583-888F-125F9B0D5AAA}"/>
          </ac:picMkLst>
        </pc:picChg>
      </pc:sldChg>
      <pc:sldChg chg="new del">
        <pc:chgData name="Hans Henseler" userId="57c50d95cf3557f5" providerId="LiveId" clId="{4AC79BE6-B208-431C-8D4E-79BFA4B57DEF}" dt="2021-08-12T19:42:07.995" v="2844" actId="47"/>
        <pc:sldMkLst>
          <pc:docMk/>
          <pc:sldMk cId="3628910282" sldId="300"/>
        </pc:sldMkLst>
      </pc:sldChg>
      <pc:sldChg chg="addSp delSp modSp new mod modClrScheme chgLayout">
        <pc:chgData name="Hans Henseler" userId="57c50d95cf3557f5" providerId="LiveId" clId="{4AC79BE6-B208-431C-8D4E-79BFA4B57DEF}" dt="2021-08-12T20:13:40.132" v="2968" actId="1076"/>
        <pc:sldMkLst>
          <pc:docMk/>
          <pc:sldMk cId="549722018" sldId="301"/>
        </pc:sldMkLst>
        <pc:spChg chg="del">
          <ac:chgData name="Hans Henseler" userId="57c50d95cf3557f5" providerId="LiveId" clId="{4AC79BE6-B208-431C-8D4E-79BFA4B57DEF}" dt="2021-08-12T19:44:11.314" v="2891"/>
          <ac:spMkLst>
            <pc:docMk/>
            <pc:sldMk cId="549722018" sldId="301"/>
            <ac:spMk id="2" creationId="{2E8F1822-21BF-4B85-9C98-221F79342F4E}"/>
          </ac:spMkLst>
        </pc:spChg>
        <pc:spChg chg="mod ord">
          <ac:chgData name="Hans Henseler" userId="57c50d95cf3557f5" providerId="LiveId" clId="{4AC79BE6-B208-431C-8D4E-79BFA4B57DEF}" dt="2021-08-12T19:45:07.776" v="2899" actId="700"/>
          <ac:spMkLst>
            <pc:docMk/>
            <pc:sldMk cId="549722018" sldId="301"/>
            <ac:spMk id="3" creationId="{AA4D6D6B-F733-4293-BA0D-A82474778C6F}"/>
          </ac:spMkLst>
        </pc:spChg>
        <pc:spChg chg="add del">
          <ac:chgData name="Hans Henseler" userId="57c50d95cf3557f5" providerId="LiveId" clId="{4AC79BE6-B208-431C-8D4E-79BFA4B57DEF}" dt="2021-08-12T19:44:47.975" v="2894" actId="22"/>
          <ac:spMkLst>
            <pc:docMk/>
            <pc:sldMk cId="549722018" sldId="301"/>
            <ac:spMk id="6" creationId="{3E697E41-8F9A-4869-9C0D-2FF933F9C93E}"/>
          </ac:spMkLst>
        </pc:spChg>
        <pc:spChg chg="add del mod ord">
          <ac:chgData name="Hans Henseler" userId="57c50d95cf3557f5" providerId="LiveId" clId="{4AC79BE6-B208-431C-8D4E-79BFA4B57DEF}" dt="2021-08-12T19:45:07.776" v="2899" actId="700"/>
          <ac:spMkLst>
            <pc:docMk/>
            <pc:sldMk cId="549722018" sldId="301"/>
            <ac:spMk id="7" creationId="{76679071-2581-40B5-8A44-2E7C9CB56157}"/>
          </ac:spMkLst>
        </pc:spChg>
        <pc:spChg chg="add del mod ord">
          <ac:chgData name="Hans Henseler" userId="57c50d95cf3557f5" providerId="LiveId" clId="{4AC79BE6-B208-431C-8D4E-79BFA4B57DEF}" dt="2021-08-12T19:45:18.583" v="2902"/>
          <ac:spMkLst>
            <pc:docMk/>
            <pc:sldMk cId="549722018" sldId="301"/>
            <ac:spMk id="8" creationId="{0E4CF3FA-0AB3-481B-AB87-B74F3D8EF821}"/>
          </ac:spMkLst>
        </pc:spChg>
        <pc:spChg chg="add del mod ord">
          <ac:chgData name="Hans Henseler" userId="57c50d95cf3557f5" providerId="LiveId" clId="{4AC79BE6-B208-431C-8D4E-79BFA4B57DEF}" dt="2021-08-12T19:45:13.063" v="2900"/>
          <ac:spMkLst>
            <pc:docMk/>
            <pc:sldMk cId="549722018" sldId="301"/>
            <ac:spMk id="9" creationId="{443E4F94-B65C-49D9-8D21-1142F281A3F4}"/>
          </ac:spMkLst>
        </pc:spChg>
        <pc:spChg chg="add del">
          <ac:chgData name="Hans Henseler" userId="57c50d95cf3557f5" providerId="LiveId" clId="{4AC79BE6-B208-431C-8D4E-79BFA4B57DEF}" dt="2021-08-12T19:47:18.550" v="2906"/>
          <ac:spMkLst>
            <pc:docMk/>
            <pc:sldMk cId="549722018" sldId="301"/>
            <ac:spMk id="10" creationId="{3A8E202D-A36F-4819-989E-5974CD70676B}"/>
          </ac:spMkLst>
        </pc:spChg>
        <pc:spChg chg="add del mod">
          <ac:chgData name="Hans Henseler" userId="57c50d95cf3557f5" providerId="LiveId" clId="{4AC79BE6-B208-431C-8D4E-79BFA4B57DEF}" dt="2021-08-12T19:47:29.205" v="2910" actId="478"/>
          <ac:spMkLst>
            <pc:docMk/>
            <pc:sldMk cId="549722018" sldId="301"/>
            <ac:spMk id="13" creationId="{AD5115BF-5DA8-40E3-818E-1BE57BEF5EE0}"/>
          </ac:spMkLst>
        </pc:spChg>
        <pc:spChg chg="add del mod">
          <ac:chgData name="Hans Henseler" userId="57c50d95cf3557f5" providerId="LiveId" clId="{4AC79BE6-B208-431C-8D4E-79BFA4B57DEF}" dt="2021-08-12T20:06:57.118" v="2932" actId="478"/>
          <ac:spMkLst>
            <pc:docMk/>
            <pc:sldMk cId="549722018" sldId="301"/>
            <ac:spMk id="15" creationId="{F9B26219-13DA-4FD3-A400-70F0D41A2892}"/>
          </ac:spMkLst>
        </pc:spChg>
        <pc:spChg chg="add mod">
          <ac:chgData name="Hans Henseler" userId="57c50d95cf3557f5" providerId="LiveId" clId="{4AC79BE6-B208-431C-8D4E-79BFA4B57DEF}" dt="2021-08-12T20:13:40.132" v="2968" actId="1076"/>
          <ac:spMkLst>
            <pc:docMk/>
            <pc:sldMk cId="549722018" sldId="301"/>
            <ac:spMk id="16" creationId="{A1536C3C-2A55-47D0-A89F-210F2CBE14EE}"/>
          </ac:spMkLst>
        </pc:spChg>
        <pc:picChg chg="add del mod">
          <ac:chgData name="Hans Henseler" userId="57c50d95cf3557f5" providerId="LiveId" clId="{4AC79BE6-B208-431C-8D4E-79BFA4B57DEF}" dt="2021-08-12T19:45:01.759" v="2898" actId="21"/>
          <ac:picMkLst>
            <pc:docMk/>
            <pc:sldMk cId="549722018" sldId="301"/>
            <ac:picMk id="4" creationId="{44903B80-6FD2-4D61-B84A-1AE234DA434D}"/>
          </ac:picMkLst>
        </pc:picChg>
        <pc:picChg chg="add mod">
          <ac:chgData name="Hans Henseler" userId="57c50d95cf3557f5" providerId="LiveId" clId="{4AC79BE6-B208-431C-8D4E-79BFA4B57DEF}" dt="2021-08-12T20:13:18.340" v="2943" actId="1076"/>
          <ac:picMkLst>
            <pc:docMk/>
            <pc:sldMk cId="549722018" sldId="301"/>
            <ac:picMk id="11" creationId="{A5E3A307-2EB5-45DD-A43B-2AE90E2505E2}"/>
          </ac:picMkLst>
        </pc:picChg>
        <pc:picChg chg="add del mod">
          <ac:chgData name="Hans Henseler" userId="57c50d95cf3557f5" providerId="LiveId" clId="{4AC79BE6-B208-431C-8D4E-79BFA4B57DEF}" dt="2021-08-12T20:13:04.908" v="2940" actId="1076"/>
          <ac:picMkLst>
            <pc:docMk/>
            <pc:sldMk cId="549722018" sldId="301"/>
            <ac:picMk id="12" creationId="{7AF844A4-9CD6-4A66-B9E7-968DBB92431B}"/>
          </ac:picMkLst>
        </pc:picChg>
        <pc:picChg chg="add mod">
          <ac:chgData name="Hans Henseler" userId="57c50d95cf3557f5" providerId="LiveId" clId="{4AC79BE6-B208-431C-8D4E-79BFA4B57DEF}" dt="2021-08-12T20:12:28.599" v="2933" actId="1076"/>
          <ac:picMkLst>
            <pc:docMk/>
            <pc:sldMk cId="549722018" sldId="301"/>
            <ac:picMk id="14" creationId="{C8599D27-EA7B-4CA5-8FA3-4B76FA8736BD}"/>
          </ac:picMkLst>
        </pc:picChg>
        <pc:picChg chg="add del mod">
          <ac:chgData name="Hans Henseler" userId="57c50d95cf3557f5" providerId="LiveId" clId="{4AC79BE6-B208-431C-8D4E-79BFA4B57DEF}" dt="2021-08-12T19:45:14.543" v="2901" actId="21"/>
          <ac:picMkLst>
            <pc:docMk/>
            <pc:sldMk cId="549722018" sldId="301"/>
            <ac:picMk id="8194" creationId="{3180EA09-01CF-4B74-9749-E23D94B206A8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2T20:19:40.795" v="2990" actId="1076"/>
        <pc:sldMkLst>
          <pc:docMk/>
          <pc:sldMk cId="2491540543" sldId="302"/>
        </pc:sldMkLst>
        <pc:spChg chg="del mod ord">
          <ac:chgData name="Hans Henseler" userId="57c50d95cf3557f5" providerId="LiveId" clId="{4AC79BE6-B208-431C-8D4E-79BFA4B57DEF}" dt="2021-08-12T20:14:01.170" v="2970" actId="700"/>
          <ac:spMkLst>
            <pc:docMk/>
            <pc:sldMk cId="2491540543" sldId="302"/>
            <ac:spMk id="2" creationId="{836C5EF2-1554-4884-ADC0-D9D56D599BDE}"/>
          </ac:spMkLst>
        </pc:spChg>
        <pc:spChg chg="del mod ord">
          <ac:chgData name="Hans Henseler" userId="57c50d95cf3557f5" providerId="LiveId" clId="{4AC79BE6-B208-431C-8D4E-79BFA4B57DEF}" dt="2021-08-12T20:14:01.170" v="2970" actId="700"/>
          <ac:spMkLst>
            <pc:docMk/>
            <pc:sldMk cId="2491540543" sldId="302"/>
            <ac:spMk id="3" creationId="{6E856107-CCF0-4C40-92FA-6E01ABC0C025}"/>
          </ac:spMkLst>
        </pc:spChg>
        <pc:spChg chg="del">
          <ac:chgData name="Hans Henseler" userId="57c50d95cf3557f5" providerId="LiveId" clId="{4AC79BE6-B208-431C-8D4E-79BFA4B57DEF}" dt="2021-08-12T20:14:01.170" v="2970" actId="700"/>
          <ac:spMkLst>
            <pc:docMk/>
            <pc:sldMk cId="2491540543" sldId="302"/>
            <ac:spMk id="4" creationId="{51D69077-8558-4602-881B-F21BF782460C}"/>
          </ac:spMkLst>
        </pc:spChg>
        <pc:spChg chg="add mod ord">
          <ac:chgData name="Hans Henseler" userId="57c50d95cf3557f5" providerId="LiveId" clId="{4AC79BE6-B208-431C-8D4E-79BFA4B57DEF}" dt="2021-08-12T20:19:00.456" v="2983" actId="700"/>
          <ac:spMkLst>
            <pc:docMk/>
            <pc:sldMk cId="2491540543" sldId="302"/>
            <ac:spMk id="5" creationId="{B8798D85-7351-4F4F-8293-552393DECBBC}"/>
          </ac:spMkLst>
        </pc:spChg>
        <pc:spChg chg="add del mod ord">
          <ac:chgData name="Hans Henseler" userId="57c50d95cf3557f5" providerId="LiveId" clId="{4AC79BE6-B208-431C-8D4E-79BFA4B57DEF}" dt="2021-08-12T20:19:00.456" v="2983" actId="700"/>
          <ac:spMkLst>
            <pc:docMk/>
            <pc:sldMk cId="2491540543" sldId="302"/>
            <ac:spMk id="6" creationId="{6DFD3DF2-D873-4C6F-90DF-ADFB2D4C7A8D}"/>
          </ac:spMkLst>
        </pc:spChg>
        <pc:spChg chg="add del mod ord">
          <ac:chgData name="Hans Henseler" userId="57c50d95cf3557f5" providerId="LiveId" clId="{4AC79BE6-B208-431C-8D4E-79BFA4B57DEF}" dt="2021-08-12T20:19:08.128" v="2984"/>
          <ac:spMkLst>
            <pc:docMk/>
            <pc:sldMk cId="2491540543" sldId="302"/>
            <ac:spMk id="7" creationId="{31BEAE4A-007F-4EC5-8006-F9B963D0E1AD}"/>
          </ac:spMkLst>
        </pc:spChg>
        <pc:spChg chg="add del mod ord">
          <ac:chgData name="Hans Henseler" userId="57c50d95cf3557f5" providerId="LiveId" clId="{4AC79BE6-B208-431C-8D4E-79BFA4B57DEF}" dt="2021-08-12T20:19:26.071" v="2985"/>
          <ac:spMkLst>
            <pc:docMk/>
            <pc:sldMk cId="2491540543" sldId="302"/>
            <ac:spMk id="8" creationId="{5385C545-E463-4538-9BDC-0830F70434E4}"/>
          </ac:spMkLst>
        </pc:spChg>
        <pc:picChg chg="add mod">
          <ac:chgData name="Hans Henseler" userId="57c50d95cf3557f5" providerId="LiveId" clId="{4AC79BE6-B208-431C-8D4E-79BFA4B57DEF}" dt="2021-08-12T20:19:30.207" v="2986" actId="1076"/>
          <ac:picMkLst>
            <pc:docMk/>
            <pc:sldMk cId="2491540543" sldId="302"/>
            <ac:picMk id="9" creationId="{EC33F2F8-1464-4097-A03A-F1A6638A08C0}"/>
          </ac:picMkLst>
        </pc:picChg>
        <pc:picChg chg="add mod">
          <ac:chgData name="Hans Henseler" userId="57c50d95cf3557f5" providerId="LiveId" clId="{4AC79BE6-B208-431C-8D4E-79BFA4B57DEF}" dt="2021-08-12T20:19:40.795" v="2990" actId="1076"/>
          <ac:picMkLst>
            <pc:docMk/>
            <pc:sldMk cId="2491540543" sldId="302"/>
            <ac:picMk id="10" creationId="{44EE7061-3EDE-45BB-8E39-63DAA41D0EEC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2T20:29:11.317" v="3102" actId="20577"/>
        <pc:sldMkLst>
          <pc:docMk/>
          <pc:sldMk cId="2339067508" sldId="303"/>
        </pc:sldMkLst>
        <pc:spChg chg="add del mod ord">
          <ac:chgData name="Hans Henseler" userId="57c50d95cf3557f5" providerId="LiveId" clId="{4AC79BE6-B208-431C-8D4E-79BFA4B57DEF}" dt="2021-08-12T20:23:02.918" v="3018" actId="700"/>
          <ac:spMkLst>
            <pc:docMk/>
            <pc:sldMk cId="2339067508" sldId="303"/>
            <ac:spMk id="2" creationId="{F937491C-6105-4B04-94BC-161F5394F120}"/>
          </ac:spMkLst>
        </pc:spChg>
        <pc:spChg chg="mod ord">
          <ac:chgData name="Hans Henseler" userId="57c50d95cf3557f5" providerId="LiveId" clId="{4AC79BE6-B208-431C-8D4E-79BFA4B57DEF}" dt="2021-08-12T20:23:02.918" v="3018" actId="700"/>
          <ac:spMkLst>
            <pc:docMk/>
            <pc:sldMk cId="2339067508" sldId="303"/>
            <ac:spMk id="3" creationId="{71D8866E-4564-4A8A-A75D-FE74E328E092}"/>
          </ac:spMkLst>
        </pc:spChg>
        <pc:spChg chg="add del mod ord">
          <ac:chgData name="Hans Henseler" userId="57c50d95cf3557f5" providerId="LiveId" clId="{4AC79BE6-B208-431C-8D4E-79BFA4B57DEF}" dt="2021-08-12T20:23:07.501" v="3019"/>
          <ac:spMkLst>
            <pc:docMk/>
            <pc:sldMk cId="2339067508" sldId="303"/>
            <ac:spMk id="5" creationId="{2C31B8F6-8472-4308-A261-CB08050A165B}"/>
          </ac:spMkLst>
        </pc:spChg>
        <pc:spChg chg="add del mod ord">
          <ac:chgData name="Hans Henseler" userId="57c50d95cf3557f5" providerId="LiveId" clId="{4AC79BE6-B208-431C-8D4E-79BFA4B57DEF}" dt="2021-08-12T20:23:11.823" v="3020"/>
          <ac:spMkLst>
            <pc:docMk/>
            <pc:sldMk cId="2339067508" sldId="303"/>
            <ac:spMk id="6" creationId="{94F243DD-21AE-4F84-9396-4CB97F5D2334}"/>
          </ac:spMkLst>
        </pc:spChg>
        <pc:spChg chg="add del mod">
          <ac:chgData name="Hans Henseler" userId="57c50d95cf3557f5" providerId="LiveId" clId="{4AC79BE6-B208-431C-8D4E-79BFA4B57DEF}" dt="2021-08-12T20:28:51.588" v="3092"/>
          <ac:spMkLst>
            <pc:docMk/>
            <pc:sldMk cId="2339067508" sldId="303"/>
            <ac:spMk id="9" creationId="{715B9647-A318-4462-A298-3CF80B4F152B}"/>
          </ac:spMkLst>
        </pc:spChg>
        <pc:spChg chg="add mod">
          <ac:chgData name="Hans Henseler" userId="57c50d95cf3557f5" providerId="LiveId" clId="{4AC79BE6-B208-431C-8D4E-79BFA4B57DEF}" dt="2021-08-12T20:29:11.317" v="3102" actId="20577"/>
          <ac:spMkLst>
            <pc:docMk/>
            <pc:sldMk cId="2339067508" sldId="303"/>
            <ac:spMk id="10" creationId="{2C3B3C1A-1054-48A3-B496-44959AED0997}"/>
          </ac:spMkLst>
        </pc:spChg>
        <pc:picChg chg="add del mod">
          <ac:chgData name="Hans Henseler" userId="57c50d95cf3557f5" providerId="LiveId" clId="{4AC79BE6-B208-431C-8D4E-79BFA4B57DEF}" dt="2021-08-12T20:22:58.343" v="3017"/>
          <ac:picMkLst>
            <pc:docMk/>
            <pc:sldMk cId="2339067508" sldId="303"/>
            <ac:picMk id="4" creationId="{13B65099-F211-48B0-BDDA-DFF94D698AB1}"/>
          </ac:picMkLst>
        </pc:picChg>
        <pc:picChg chg="add mod">
          <ac:chgData name="Hans Henseler" userId="57c50d95cf3557f5" providerId="LiveId" clId="{4AC79BE6-B208-431C-8D4E-79BFA4B57DEF}" dt="2021-08-12T20:24:01.119" v="3029" actId="14100"/>
          <ac:picMkLst>
            <pc:docMk/>
            <pc:sldMk cId="2339067508" sldId="303"/>
            <ac:picMk id="7" creationId="{BC881584-2E0B-4F7C-871C-9138F5776BDC}"/>
          </ac:picMkLst>
        </pc:picChg>
        <pc:picChg chg="add mod">
          <ac:chgData name="Hans Henseler" userId="57c50d95cf3557f5" providerId="LiveId" clId="{4AC79BE6-B208-431C-8D4E-79BFA4B57DEF}" dt="2021-08-12T20:24:11.716" v="3031" actId="1076"/>
          <ac:picMkLst>
            <pc:docMk/>
            <pc:sldMk cId="2339067508" sldId="303"/>
            <ac:picMk id="8" creationId="{154B2C3F-AA87-42BA-BB40-94D01C48AB85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2T20:30:36.633" v="3107" actId="14100"/>
        <pc:sldMkLst>
          <pc:docMk/>
          <pc:sldMk cId="637132192" sldId="304"/>
        </pc:sldMkLst>
        <pc:spChg chg="del mod ord">
          <ac:chgData name="Hans Henseler" userId="57c50d95cf3557f5" providerId="LiveId" clId="{4AC79BE6-B208-431C-8D4E-79BFA4B57DEF}" dt="2021-08-12T20:24:54.670" v="3053" actId="700"/>
          <ac:spMkLst>
            <pc:docMk/>
            <pc:sldMk cId="637132192" sldId="304"/>
            <ac:spMk id="2" creationId="{84000726-4593-4D43-8F11-7DDF65DE41E0}"/>
          </ac:spMkLst>
        </pc:spChg>
        <pc:spChg chg="del mod ord">
          <ac:chgData name="Hans Henseler" userId="57c50d95cf3557f5" providerId="LiveId" clId="{4AC79BE6-B208-431C-8D4E-79BFA4B57DEF}" dt="2021-08-12T20:24:54.670" v="3053" actId="700"/>
          <ac:spMkLst>
            <pc:docMk/>
            <pc:sldMk cId="637132192" sldId="304"/>
            <ac:spMk id="3" creationId="{B3341173-953D-43F0-830E-327A4ADAF8B0}"/>
          </ac:spMkLst>
        </pc:spChg>
        <pc:spChg chg="del">
          <ac:chgData name="Hans Henseler" userId="57c50d95cf3557f5" providerId="LiveId" clId="{4AC79BE6-B208-431C-8D4E-79BFA4B57DEF}" dt="2021-08-12T20:24:54.670" v="3053" actId="700"/>
          <ac:spMkLst>
            <pc:docMk/>
            <pc:sldMk cId="637132192" sldId="304"/>
            <ac:spMk id="4" creationId="{B9F6E2D6-A8F8-4C17-8465-88EF09DB0762}"/>
          </ac:spMkLst>
        </pc:spChg>
        <pc:spChg chg="add mod ord">
          <ac:chgData name="Hans Henseler" userId="57c50d95cf3557f5" providerId="LiveId" clId="{4AC79BE6-B208-431C-8D4E-79BFA4B57DEF}" dt="2021-08-12T20:27:02.234" v="3077" actId="700"/>
          <ac:spMkLst>
            <pc:docMk/>
            <pc:sldMk cId="637132192" sldId="304"/>
            <ac:spMk id="5" creationId="{B6F7D594-07BD-4606-9632-0594D2BF9768}"/>
          </ac:spMkLst>
        </pc:spChg>
        <pc:spChg chg="add del mod ord">
          <ac:chgData name="Hans Henseler" userId="57c50d95cf3557f5" providerId="LiveId" clId="{4AC79BE6-B208-431C-8D4E-79BFA4B57DEF}" dt="2021-08-12T20:26:08.213" v="3073"/>
          <ac:spMkLst>
            <pc:docMk/>
            <pc:sldMk cId="637132192" sldId="304"/>
            <ac:spMk id="6" creationId="{BCC6A646-D497-4A52-AA7D-5C7C3E03D5EB}"/>
          </ac:spMkLst>
        </pc:spChg>
        <pc:spChg chg="add del mod ord">
          <ac:chgData name="Hans Henseler" userId="57c50d95cf3557f5" providerId="LiveId" clId="{4AC79BE6-B208-431C-8D4E-79BFA4B57DEF}" dt="2021-08-12T20:27:06.907" v="3078"/>
          <ac:spMkLst>
            <pc:docMk/>
            <pc:sldMk cId="637132192" sldId="304"/>
            <ac:spMk id="8" creationId="{2A8EB66A-7833-4CA4-A52C-17BFD7A139BB}"/>
          </ac:spMkLst>
        </pc:spChg>
        <pc:spChg chg="add mod">
          <ac:chgData name="Hans Henseler" userId="57c50d95cf3557f5" providerId="LiveId" clId="{4AC79BE6-B208-431C-8D4E-79BFA4B57DEF}" dt="2021-08-12T20:30:29.750" v="3106" actId="1076"/>
          <ac:spMkLst>
            <pc:docMk/>
            <pc:sldMk cId="637132192" sldId="304"/>
            <ac:spMk id="10" creationId="{02AE9BF6-DE96-42F7-AE9F-4CACB8EA1A9B}"/>
          </ac:spMkLst>
        </pc:spChg>
        <pc:picChg chg="add mod ord">
          <ac:chgData name="Hans Henseler" userId="57c50d95cf3557f5" providerId="LiveId" clId="{4AC79BE6-B208-431C-8D4E-79BFA4B57DEF}" dt="2021-08-12T20:27:02.234" v="3077" actId="700"/>
          <ac:picMkLst>
            <pc:docMk/>
            <pc:sldMk cId="637132192" sldId="304"/>
            <ac:picMk id="7" creationId="{7CA59CED-66D3-44B9-9F95-A8F6E8407B94}"/>
          </ac:picMkLst>
        </pc:picChg>
        <pc:picChg chg="add mod">
          <ac:chgData name="Hans Henseler" userId="57c50d95cf3557f5" providerId="LiveId" clId="{4AC79BE6-B208-431C-8D4E-79BFA4B57DEF}" dt="2021-08-12T20:30:36.633" v="3107" actId="14100"/>
          <ac:picMkLst>
            <pc:docMk/>
            <pc:sldMk cId="637132192" sldId="304"/>
            <ac:picMk id="9" creationId="{0C541E24-D761-4839-9529-BDD1A19D034D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2T20:47:58.621" v="3262" actId="20577"/>
        <pc:sldMkLst>
          <pc:docMk/>
          <pc:sldMk cId="953909489" sldId="305"/>
        </pc:sldMkLst>
        <pc:spChg chg="del mod ord">
          <ac:chgData name="Hans Henseler" userId="57c50d95cf3557f5" providerId="LiveId" clId="{4AC79BE6-B208-431C-8D4E-79BFA4B57DEF}" dt="2021-08-12T20:31:03.417" v="3109" actId="700"/>
          <ac:spMkLst>
            <pc:docMk/>
            <pc:sldMk cId="953909489" sldId="305"/>
            <ac:spMk id="2" creationId="{7E169BC5-C86C-477C-B253-FCC3090F1BEE}"/>
          </ac:spMkLst>
        </pc:spChg>
        <pc:spChg chg="del mod ord">
          <ac:chgData name="Hans Henseler" userId="57c50d95cf3557f5" providerId="LiveId" clId="{4AC79BE6-B208-431C-8D4E-79BFA4B57DEF}" dt="2021-08-12T20:31:03.417" v="3109" actId="700"/>
          <ac:spMkLst>
            <pc:docMk/>
            <pc:sldMk cId="953909489" sldId="305"/>
            <ac:spMk id="3" creationId="{E8B6FF18-ED50-42EB-910B-81CBE5C50017}"/>
          </ac:spMkLst>
        </pc:spChg>
        <pc:spChg chg="del">
          <ac:chgData name="Hans Henseler" userId="57c50d95cf3557f5" providerId="LiveId" clId="{4AC79BE6-B208-431C-8D4E-79BFA4B57DEF}" dt="2021-08-12T20:31:03.417" v="3109" actId="700"/>
          <ac:spMkLst>
            <pc:docMk/>
            <pc:sldMk cId="953909489" sldId="305"/>
            <ac:spMk id="4" creationId="{ADE65F6E-EAC4-4A5A-9637-BC781D1BCFFA}"/>
          </ac:spMkLst>
        </pc:spChg>
        <pc:spChg chg="add mod ord">
          <ac:chgData name="Hans Henseler" userId="57c50d95cf3557f5" providerId="LiveId" clId="{4AC79BE6-B208-431C-8D4E-79BFA4B57DEF}" dt="2021-08-12T20:39:08.023" v="3162" actId="700"/>
          <ac:spMkLst>
            <pc:docMk/>
            <pc:sldMk cId="953909489" sldId="305"/>
            <ac:spMk id="5" creationId="{0C896DD9-76A6-4545-B347-ED6548E4EAE5}"/>
          </ac:spMkLst>
        </pc:spChg>
        <pc:spChg chg="add del mod ord">
          <ac:chgData name="Hans Henseler" userId="57c50d95cf3557f5" providerId="LiveId" clId="{4AC79BE6-B208-431C-8D4E-79BFA4B57DEF}" dt="2021-08-12T20:34:29.956" v="3133" actId="700"/>
          <ac:spMkLst>
            <pc:docMk/>
            <pc:sldMk cId="953909489" sldId="305"/>
            <ac:spMk id="6" creationId="{47A1D93E-2BC4-476C-94B7-2D2565DBC77A}"/>
          </ac:spMkLst>
        </pc:spChg>
        <pc:spChg chg="add del mod ord">
          <ac:chgData name="Hans Henseler" userId="57c50d95cf3557f5" providerId="LiveId" clId="{4AC79BE6-B208-431C-8D4E-79BFA4B57DEF}" dt="2021-08-12T20:34:33.932" v="3134"/>
          <ac:spMkLst>
            <pc:docMk/>
            <pc:sldMk cId="953909489" sldId="305"/>
            <ac:spMk id="7" creationId="{06247D0C-80CD-4884-85FF-74F80FAD6296}"/>
          </ac:spMkLst>
        </pc:spChg>
        <pc:spChg chg="add del mod ord">
          <ac:chgData name="Hans Henseler" userId="57c50d95cf3557f5" providerId="LiveId" clId="{4AC79BE6-B208-431C-8D4E-79BFA4B57DEF}" dt="2021-08-12T20:46:39.254" v="3246"/>
          <ac:spMkLst>
            <pc:docMk/>
            <pc:sldMk cId="953909489" sldId="305"/>
            <ac:spMk id="8" creationId="{4225CCE7-E946-4292-97E3-B25CA7E38191}"/>
          </ac:spMkLst>
        </pc:spChg>
        <pc:spChg chg="add mod">
          <ac:chgData name="Hans Henseler" userId="57c50d95cf3557f5" providerId="LiveId" clId="{4AC79BE6-B208-431C-8D4E-79BFA4B57DEF}" dt="2021-08-12T20:47:58.621" v="3262" actId="20577"/>
          <ac:spMkLst>
            <pc:docMk/>
            <pc:sldMk cId="953909489" sldId="305"/>
            <ac:spMk id="9" creationId="{E10949EB-D13D-4CDC-B119-32A02D95421E}"/>
          </ac:spMkLst>
        </pc:spChg>
        <pc:picChg chg="add mod">
          <ac:chgData name="Hans Henseler" userId="57c50d95cf3557f5" providerId="LiveId" clId="{4AC79BE6-B208-431C-8D4E-79BFA4B57DEF}" dt="2021-08-12T20:46:39.254" v="3246"/>
          <ac:picMkLst>
            <pc:docMk/>
            <pc:sldMk cId="953909489" sldId="305"/>
            <ac:picMk id="10" creationId="{9BB183DF-AE48-41F0-B68C-1A9CAC0CECAF}"/>
          </ac:picMkLst>
        </pc:picChg>
        <pc:picChg chg="add del mod ord">
          <ac:chgData name="Hans Henseler" userId="57c50d95cf3557f5" providerId="LiveId" clId="{4AC79BE6-B208-431C-8D4E-79BFA4B57DEF}" dt="2021-08-12T20:46:35.687" v="3245" actId="21"/>
          <ac:picMkLst>
            <pc:docMk/>
            <pc:sldMk cId="953909489" sldId="305"/>
            <ac:picMk id="9218" creationId="{E5C46F35-A77C-4683-912D-F2201D3952A0}"/>
          </ac:picMkLst>
        </pc:picChg>
      </pc:sldChg>
      <pc:sldChg chg="addSp modSp new mod">
        <pc:chgData name="Hans Henseler" userId="57c50d95cf3557f5" providerId="LiveId" clId="{4AC79BE6-B208-431C-8D4E-79BFA4B57DEF}" dt="2021-08-12T20:48:50.782" v="3269" actId="6549"/>
        <pc:sldMkLst>
          <pc:docMk/>
          <pc:sldMk cId="3654346137" sldId="306"/>
        </pc:sldMkLst>
        <pc:spChg chg="mod">
          <ac:chgData name="Hans Henseler" userId="57c50d95cf3557f5" providerId="LiveId" clId="{4AC79BE6-B208-431C-8D4E-79BFA4B57DEF}" dt="2021-08-12T20:39:37.093" v="3192" actId="20577"/>
          <ac:spMkLst>
            <pc:docMk/>
            <pc:sldMk cId="3654346137" sldId="306"/>
            <ac:spMk id="2" creationId="{BA3CAF4F-6EED-4A5A-9A78-24595DE3BA75}"/>
          </ac:spMkLst>
        </pc:spChg>
        <pc:spChg chg="mod">
          <ac:chgData name="Hans Henseler" userId="57c50d95cf3557f5" providerId="LiveId" clId="{4AC79BE6-B208-431C-8D4E-79BFA4B57DEF}" dt="2021-08-12T20:48:28.278" v="3263" actId="113"/>
          <ac:spMkLst>
            <pc:docMk/>
            <pc:sldMk cId="3654346137" sldId="306"/>
            <ac:spMk id="3" creationId="{A066F2F8-5C9C-475F-9418-CDC2BB90795D}"/>
          </ac:spMkLst>
        </pc:spChg>
        <pc:spChg chg="mod">
          <ac:chgData name="Hans Henseler" userId="57c50d95cf3557f5" providerId="LiveId" clId="{4AC79BE6-B208-431C-8D4E-79BFA4B57DEF}" dt="2021-08-12T20:48:50.782" v="3269" actId="6549"/>
          <ac:spMkLst>
            <pc:docMk/>
            <pc:sldMk cId="3654346137" sldId="306"/>
            <ac:spMk id="4" creationId="{03B23679-5733-408D-9B1B-4E21B8FA738A}"/>
          </ac:spMkLst>
        </pc:spChg>
        <pc:picChg chg="add mod modCrop">
          <ac:chgData name="Hans Henseler" userId="57c50d95cf3557f5" providerId="LiveId" clId="{4AC79BE6-B208-431C-8D4E-79BFA4B57DEF}" dt="2021-08-12T20:45:32.019" v="3241" actId="1076"/>
          <ac:picMkLst>
            <pc:docMk/>
            <pc:sldMk cId="3654346137" sldId="306"/>
            <ac:picMk id="6" creationId="{5C4FB516-89EA-4839-AF21-91E681AD2DFD}"/>
          </ac:picMkLst>
        </pc:picChg>
        <pc:picChg chg="add mod modCrop">
          <ac:chgData name="Hans Henseler" userId="57c50d95cf3557f5" providerId="LiveId" clId="{4AC79BE6-B208-431C-8D4E-79BFA4B57DEF}" dt="2021-08-12T20:45:38.667" v="3242"/>
          <ac:picMkLst>
            <pc:docMk/>
            <pc:sldMk cId="3654346137" sldId="306"/>
            <ac:picMk id="8" creationId="{340E4C25-2AA6-42D4-A7E8-1FC43E538473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06:44:07.296" v="3504"/>
        <pc:sldMkLst>
          <pc:docMk/>
          <pc:sldMk cId="821629244" sldId="307"/>
        </pc:sldMkLst>
        <pc:spChg chg="del mod ord">
          <ac:chgData name="Hans Henseler" userId="57c50d95cf3557f5" providerId="LiveId" clId="{4AC79BE6-B208-431C-8D4E-79BFA4B57DEF}" dt="2021-08-12T20:49:22.257" v="3271" actId="700"/>
          <ac:spMkLst>
            <pc:docMk/>
            <pc:sldMk cId="821629244" sldId="307"/>
            <ac:spMk id="2" creationId="{73A5A148-53F5-480D-9B73-0581C8E3CA55}"/>
          </ac:spMkLst>
        </pc:spChg>
        <pc:spChg chg="del mod ord">
          <ac:chgData name="Hans Henseler" userId="57c50d95cf3557f5" providerId="LiveId" clId="{4AC79BE6-B208-431C-8D4E-79BFA4B57DEF}" dt="2021-08-12T20:49:22.257" v="3271" actId="700"/>
          <ac:spMkLst>
            <pc:docMk/>
            <pc:sldMk cId="821629244" sldId="307"/>
            <ac:spMk id="3" creationId="{DC0DE84B-DFBD-450E-A53A-96A720550D76}"/>
          </ac:spMkLst>
        </pc:spChg>
        <pc:spChg chg="add del mod">
          <ac:chgData name="Hans Henseler" userId="57c50d95cf3557f5" providerId="LiveId" clId="{4AC79BE6-B208-431C-8D4E-79BFA4B57DEF}" dt="2021-08-13T06:44:07.296" v="3504"/>
          <ac:spMkLst>
            <pc:docMk/>
            <pc:sldMk cId="821629244" sldId="307"/>
            <ac:spMk id="3" creationId="{F91ED84F-245E-4AAC-810D-3289BA28C71F}"/>
          </ac:spMkLst>
        </pc:spChg>
        <pc:spChg chg="del">
          <ac:chgData name="Hans Henseler" userId="57c50d95cf3557f5" providerId="LiveId" clId="{4AC79BE6-B208-431C-8D4E-79BFA4B57DEF}" dt="2021-08-12T20:49:22.257" v="3271" actId="700"/>
          <ac:spMkLst>
            <pc:docMk/>
            <pc:sldMk cId="821629244" sldId="307"/>
            <ac:spMk id="4" creationId="{9F0F5A37-30AD-4F4B-989E-929AD652C456}"/>
          </ac:spMkLst>
        </pc:spChg>
        <pc:spChg chg="add mod ord">
          <ac:chgData name="Hans Henseler" userId="57c50d95cf3557f5" providerId="LiveId" clId="{4AC79BE6-B208-431C-8D4E-79BFA4B57DEF}" dt="2021-08-12T20:50:57.611" v="3293" actId="700"/>
          <ac:spMkLst>
            <pc:docMk/>
            <pc:sldMk cId="821629244" sldId="307"/>
            <ac:spMk id="5" creationId="{0ADB7FEB-583F-4032-B9C4-BE2302B6F06C}"/>
          </ac:spMkLst>
        </pc:spChg>
        <pc:spChg chg="add del mod ord">
          <ac:chgData name="Hans Henseler" userId="57c50d95cf3557f5" providerId="LiveId" clId="{4AC79BE6-B208-431C-8D4E-79BFA4B57DEF}" dt="2021-08-12T20:50:57.611" v="3293" actId="700"/>
          <ac:spMkLst>
            <pc:docMk/>
            <pc:sldMk cId="821629244" sldId="307"/>
            <ac:spMk id="6" creationId="{4958664F-C685-46CC-A26A-80DC62F409E0}"/>
          </ac:spMkLst>
        </pc:spChg>
        <pc:spChg chg="add mod ord">
          <ac:chgData name="Hans Henseler" userId="57c50d95cf3557f5" providerId="LiveId" clId="{4AC79BE6-B208-431C-8D4E-79BFA4B57DEF}" dt="2021-08-12T20:57:44.278" v="3414" actId="12"/>
          <ac:spMkLst>
            <pc:docMk/>
            <pc:sldMk cId="821629244" sldId="307"/>
            <ac:spMk id="7" creationId="{A1EE089A-E796-4815-8A9E-2AF37796C691}"/>
          </ac:spMkLst>
        </pc:spChg>
        <pc:spChg chg="add del mod ord">
          <ac:chgData name="Hans Henseler" userId="57c50d95cf3557f5" providerId="LiveId" clId="{4AC79BE6-B208-431C-8D4E-79BFA4B57DEF}" dt="2021-08-13T06:44:01.750" v="3502" actId="478"/>
          <ac:spMkLst>
            <pc:docMk/>
            <pc:sldMk cId="821629244" sldId="307"/>
            <ac:spMk id="8" creationId="{B1D0F163-0830-4B69-8232-6422C86D5E78}"/>
          </ac:spMkLst>
        </pc:spChg>
        <pc:picChg chg="add del">
          <ac:chgData name="Hans Henseler" userId="57c50d95cf3557f5" providerId="LiveId" clId="{4AC79BE6-B208-431C-8D4E-79BFA4B57DEF}" dt="2021-08-13T06:44:04.630" v="3503" actId="21"/>
          <ac:picMkLst>
            <pc:docMk/>
            <pc:sldMk cId="821629244" sldId="307"/>
            <ac:picMk id="2" creationId="{BA1A7AE9-D93F-4E85-BA1C-8B88A7252EBB}"/>
          </ac:picMkLst>
        </pc:picChg>
        <pc:picChg chg="add mod">
          <ac:chgData name="Hans Henseler" userId="57c50d95cf3557f5" providerId="LiveId" clId="{4AC79BE6-B208-431C-8D4E-79BFA4B57DEF}" dt="2021-08-13T06:44:07.296" v="3504"/>
          <ac:picMkLst>
            <pc:docMk/>
            <pc:sldMk cId="821629244" sldId="307"/>
            <ac:picMk id="4" creationId="{7D7C0048-7BAC-4EDE-8441-26064490978C}"/>
          </ac:picMkLst>
        </pc:picChg>
      </pc:sldChg>
      <pc:sldChg chg="delSp modSp add mod modClrScheme chgLayout">
        <pc:chgData name="Hans Henseler" userId="57c50d95cf3557f5" providerId="LiveId" clId="{4AC79BE6-B208-431C-8D4E-79BFA4B57DEF}" dt="2021-08-13T06:51:03.707" v="3543" actId="20577"/>
        <pc:sldMkLst>
          <pc:docMk/>
          <pc:sldMk cId="3951167085" sldId="308"/>
        </pc:sldMkLst>
        <pc:spChg chg="mod ord">
          <ac:chgData name="Hans Henseler" userId="57c50d95cf3557f5" providerId="LiveId" clId="{4AC79BE6-B208-431C-8D4E-79BFA4B57DEF}" dt="2021-08-13T06:44:40.588" v="3524" actId="20577"/>
          <ac:spMkLst>
            <pc:docMk/>
            <pc:sldMk cId="3951167085" sldId="308"/>
            <ac:spMk id="5" creationId="{0ADB7FEB-583F-4032-B9C4-BE2302B6F06C}"/>
          </ac:spMkLst>
        </pc:spChg>
        <pc:spChg chg="mod ord">
          <ac:chgData name="Hans Henseler" userId="57c50d95cf3557f5" providerId="LiveId" clId="{4AC79BE6-B208-431C-8D4E-79BFA4B57DEF}" dt="2021-08-13T06:51:03.707" v="3543" actId="20577"/>
          <ac:spMkLst>
            <pc:docMk/>
            <pc:sldMk cId="3951167085" sldId="308"/>
            <ac:spMk id="7" creationId="{A1EE089A-E796-4815-8A9E-2AF37796C691}"/>
          </ac:spMkLst>
        </pc:spChg>
        <pc:spChg chg="del mod">
          <ac:chgData name="Hans Henseler" userId="57c50d95cf3557f5" providerId="LiveId" clId="{4AC79BE6-B208-431C-8D4E-79BFA4B57DEF}" dt="2021-08-13T06:44:25.993" v="3507" actId="700"/>
          <ac:spMkLst>
            <pc:docMk/>
            <pc:sldMk cId="3951167085" sldId="308"/>
            <ac:spMk id="8" creationId="{B1D0F163-0830-4B69-8232-6422C86D5E78}"/>
          </ac:spMkLst>
        </pc:spChg>
      </pc:sldChg>
      <pc:sldChg chg="addSp delSp modSp new mod modClrScheme chgLayout">
        <pc:chgData name="Hans Henseler" userId="57c50d95cf3557f5" providerId="LiveId" clId="{4AC79BE6-B208-431C-8D4E-79BFA4B57DEF}" dt="2021-08-16T07:46:36.177" v="4220" actId="1076"/>
        <pc:sldMkLst>
          <pc:docMk/>
          <pc:sldMk cId="2857548210" sldId="309"/>
        </pc:sldMkLst>
        <pc:spChg chg="del mod ord">
          <ac:chgData name="Hans Henseler" userId="57c50d95cf3557f5" providerId="LiveId" clId="{4AC79BE6-B208-431C-8D4E-79BFA4B57DEF}" dt="2021-08-13T08:59:16.699" v="3545" actId="700"/>
          <ac:spMkLst>
            <pc:docMk/>
            <pc:sldMk cId="2857548210" sldId="309"/>
            <ac:spMk id="2" creationId="{BEAC1636-2342-4C91-AA24-9CE5A7AFD69D}"/>
          </ac:spMkLst>
        </pc:spChg>
        <pc:spChg chg="del mod ord">
          <ac:chgData name="Hans Henseler" userId="57c50d95cf3557f5" providerId="LiveId" clId="{4AC79BE6-B208-431C-8D4E-79BFA4B57DEF}" dt="2021-08-13T08:59:16.699" v="3545" actId="700"/>
          <ac:spMkLst>
            <pc:docMk/>
            <pc:sldMk cId="2857548210" sldId="309"/>
            <ac:spMk id="3" creationId="{B8B43774-0C95-4DAC-9B30-98ADF72F6A4E}"/>
          </ac:spMkLst>
        </pc:spChg>
        <pc:spChg chg="del">
          <ac:chgData name="Hans Henseler" userId="57c50d95cf3557f5" providerId="LiveId" clId="{4AC79BE6-B208-431C-8D4E-79BFA4B57DEF}" dt="2021-08-13T08:59:16.699" v="3545" actId="700"/>
          <ac:spMkLst>
            <pc:docMk/>
            <pc:sldMk cId="2857548210" sldId="309"/>
            <ac:spMk id="4" creationId="{FBE78EBD-B3D6-4050-95DB-B4EA1C18D4FD}"/>
          </ac:spMkLst>
        </pc:spChg>
        <pc:spChg chg="add mod ord">
          <ac:chgData name="Hans Henseler" userId="57c50d95cf3557f5" providerId="LiveId" clId="{4AC79BE6-B208-431C-8D4E-79BFA4B57DEF}" dt="2021-08-13T08:59:18.956" v="3553" actId="20577"/>
          <ac:spMkLst>
            <pc:docMk/>
            <pc:sldMk cId="2857548210" sldId="309"/>
            <ac:spMk id="5" creationId="{CA43ED74-8160-4A31-A751-3DAA36CCD75A}"/>
          </ac:spMkLst>
        </pc:spChg>
        <pc:spChg chg="add del mod ord">
          <ac:chgData name="Hans Henseler" userId="57c50d95cf3557f5" providerId="LiveId" clId="{4AC79BE6-B208-431C-8D4E-79BFA4B57DEF}" dt="2021-08-13T09:00:43.457" v="3554"/>
          <ac:spMkLst>
            <pc:docMk/>
            <pc:sldMk cId="2857548210" sldId="309"/>
            <ac:spMk id="6" creationId="{203DC6C9-EBCA-4FE5-ABC2-25D359ABB0B6}"/>
          </ac:spMkLst>
        </pc:spChg>
        <pc:spChg chg="add del mod">
          <ac:chgData name="Hans Henseler" userId="57c50d95cf3557f5" providerId="LiveId" clId="{4AC79BE6-B208-431C-8D4E-79BFA4B57DEF}" dt="2021-08-16T07:46:27.934" v="4218"/>
          <ac:spMkLst>
            <pc:docMk/>
            <pc:sldMk cId="2857548210" sldId="309"/>
            <ac:spMk id="6" creationId="{3D3E273A-251A-4791-B0FC-2D305D8D7BD4}"/>
          </ac:spMkLst>
        </pc:spChg>
        <pc:picChg chg="add del">
          <ac:chgData name="Hans Henseler" userId="57c50d95cf3557f5" providerId="LiveId" clId="{4AC79BE6-B208-431C-8D4E-79BFA4B57DEF}" dt="2021-08-16T07:45:50.269" v="4210"/>
          <ac:picMkLst>
            <pc:docMk/>
            <pc:sldMk cId="2857548210" sldId="309"/>
            <ac:picMk id="2" creationId="{1060EC11-8933-466C-9303-7BFBA488D953}"/>
          </ac:picMkLst>
        </pc:picChg>
        <pc:picChg chg="add del">
          <ac:chgData name="Hans Henseler" userId="57c50d95cf3557f5" providerId="LiveId" clId="{4AC79BE6-B208-431C-8D4E-79BFA4B57DEF}" dt="2021-08-16T07:45:55.380" v="4212"/>
          <ac:picMkLst>
            <pc:docMk/>
            <pc:sldMk cId="2857548210" sldId="309"/>
            <ac:picMk id="3" creationId="{4EF74DC8-50B4-476D-AFFD-97E258349F6F}"/>
          </ac:picMkLst>
        </pc:picChg>
        <pc:picChg chg="add del mod">
          <ac:chgData name="Hans Henseler" userId="57c50d95cf3557f5" providerId="LiveId" clId="{4AC79BE6-B208-431C-8D4E-79BFA4B57DEF}" dt="2021-08-16T07:46:24.141" v="4217" actId="21"/>
          <ac:picMkLst>
            <pc:docMk/>
            <pc:sldMk cId="2857548210" sldId="309"/>
            <ac:picMk id="4" creationId="{D1239611-1F49-43A9-B1ED-14443C3042A4}"/>
          </ac:picMkLst>
        </pc:picChg>
        <pc:picChg chg="add del mod">
          <ac:chgData name="Hans Henseler" userId="57c50d95cf3557f5" providerId="LiveId" clId="{4AC79BE6-B208-431C-8D4E-79BFA4B57DEF}" dt="2021-08-16T07:46:04.949" v="4214" actId="478"/>
          <ac:picMkLst>
            <pc:docMk/>
            <pc:sldMk cId="2857548210" sldId="309"/>
            <ac:picMk id="7" creationId="{0D14E5CA-6B1F-4408-BDB6-95660266FAD1}"/>
          </ac:picMkLst>
        </pc:picChg>
        <pc:picChg chg="add mod">
          <ac:chgData name="Hans Henseler" userId="57c50d95cf3557f5" providerId="LiveId" clId="{4AC79BE6-B208-431C-8D4E-79BFA4B57DEF}" dt="2021-08-16T07:46:36.177" v="4220" actId="1076"/>
          <ac:picMkLst>
            <pc:docMk/>
            <pc:sldMk cId="2857548210" sldId="309"/>
            <ac:picMk id="8" creationId="{ECF5B978-04F7-430B-B249-12FA1B2ADFBB}"/>
          </ac:picMkLst>
        </pc:picChg>
        <pc:picChg chg="add mod">
          <ac:chgData name="Hans Henseler" userId="57c50d95cf3557f5" providerId="LiveId" clId="{4AC79BE6-B208-431C-8D4E-79BFA4B57DEF}" dt="2021-08-16T07:46:31.225" v="4219" actId="1076"/>
          <ac:picMkLst>
            <pc:docMk/>
            <pc:sldMk cId="2857548210" sldId="309"/>
            <ac:picMk id="9" creationId="{175E5F07-677E-4A72-A690-232657B1B842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6:52:27.332" v="3597" actId="732"/>
        <pc:sldMkLst>
          <pc:docMk/>
          <pc:sldMk cId="4014440080" sldId="310"/>
        </pc:sldMkLst>
        <pc:spChg chg="del">
          <ac:chgData name="Hans Henseler" userId="57c50d95cf3557f5" providerId="LiveId" clId="{4AC79BE6-B208-431C-8D4E-79BFA4B57DEF}" dt="2021-08-13T16:50:20.039" v="3576" actId="22"/>
          <ac:spMkLst>
            <pc:docMk/>
            <pc:sldMk cId="4014440080" sldId="310"/>
            <ac:spMk id="2" creationId="{75495277-FEFE-4B77-8A93-853CBACE79FD}"/>
          </ac:spMkLst>
        </pc:spChg>
        <pc:spChg chg="mod ord">
          <ac:chgData name="Hans Henseler" userId="57c50d95cf3557f5" providerId="LiveId" clId="{4AC79BE6-B208-431C-8D4E-79BFA4B57DEF}" dt="2021-08-13T16:52:05.815" v="3593" actId="700"/>
          <ac:spMkLst>
            <pc:docMk/>
            <pc:sldMk cId="4014440080" sldId="310"/>
            <ac:spMk id="3" creationId="{8C7CF842-D399-44D3-973A-45E343CECF19}"/>
          </ac:spMkLst>
        </pc:spChg>
        <pc:spChg chg="add del mod ord">
          <ac:chgData name="Hans Henseler" userId="57c50d95cf3557f5" providerId="LiveId" clId="{4AC79BE6-B208-431C-8D4E-79BFA4B57DEF}" dt="2021-08-13T16:52:01.890" v="3592" actId="700"/>
          <ac:spMkLst>
            <pc:docMk/>
            <pc:sldMk cId="4014440080" sldId="310"/>
            <ac:spMk id="6" creationId="{93D20E3D-862F-4CE9-8B6B-287796905184}"/>
          </ac:spMkLst>
        </pc:spChg>
        <pc:spChg chg="add del mod ord">
          <ac:chgData name="Hans Henseler" userId="57c50d95cf3557f5" providerId="LiveId" clId="{4AC79BE6-B208-431C-8D4E-79BFA4B57DEF}" dt="2021-08-13T16:52:10.217" v="3595"/>
          <ac:spMkLst>
            <pc:docMk/>
            <pc:sldMk cId="4014440080" sldId="310"/>
            <ac:spMk id="7" creationId="{18F4A693-7CC0-403A-860A-41C1CF5F6AD9}"/>
          </ac:spMkLst>
        </pc:spChg>
        <pc:picChg chg="add mod ord">
          <ac:chgData name="Hans Henseler" userId="57c50d95cf3557f5" providerId="LiveId" clId="{4AC79BE6-B208-431C-8D4E-79BFA4B57DEF}" dt="2021-08-13T16:52:27.332" v="3597" actId="732"/>
          <ac:picMkLst>
            <pc:docMk/>
            <pc:sldMk cId="4014440080" sldId="310"/>
            <ac:picMk id="5" creationId="{0149BE1D-7E65-4225-9BA7-A4BED4ECB777}"/>
          </ac:picMkLst>
        </pc:picChg>
        <pc:picChg chg="add mod">
          <ac:chgData name="Hans Henseler" userId="57c50d95cf3557f5" providerId="LiveId" clId="{4AC79BE6-B208-431C-8D4E-79BFA4B57DEF}" dt="2021-08-13T16:52:10.217" v="3595"/>
          <ac:picMkLst>
            <pc:docMk/>
            <pc:sldMk cId="4014440080" sldId="310"/>
            <ac:picMk id="9" creationId="{57797921-EDA2-42A5-9D9D-4B3C99EACAA0}"/>
          </ac:picMkLst>
        </pc:picChg>
        <pc:picChg chg="add del">
          <ac:chgData name="Hans Henseler" userId="57c50d95cf3557f5" providerId="LiveId" clId="{4AC79BE6-B208-431C-8D4E-79BFA4B57DEF}" dt="2021-08-13T16:52:08.239" v="3594" actId="21"/>
          <ac:picMkLst>
            <pc:docMk/>
            <pc:sldMk cId="4014440080" sldId="310"/>
            <ac:picMk id="1026" creationId="{4750765A-D920-488C-9D87-2D8FE14641B6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6:57:21.541" v="3615"/>
        <pc:sldMkLst>
          <pc:docMk/>
          <pc:sldMk cId="4030700723" sldId="311"/>
        </pc:sldMkLst>
        <pc:spChg chg="del mod ord">
          <ac:chgData name="Hans Henseler" userId="57c50d95cf3557f5" providerId="LiveId" clId="{4AC79BE6-B208-431C-8D4E-79BFA4B57DEF}" dt="2021-08-13T16:55:00.139" v="3599" actId="700"/>
          <ac:spMkLst>
            <pc:docMk/>
            <pc:sldMk cId="4030700723" sldId="311"/>
            <ac:spMk id="2" creationId="{C7EC4847-4CC3-4ED8-AEB4-BFAA22F846B8}"/>
          </ac:spMkLst>
        </pc:spChg>
        <pc:spChg chg="del mod ord">
          <ac:chgData name="Hans Henseler" userId="57c50d95cf3557f5" providerId="LiveId" clId="{4AC79BE6-B208-431C-8D4E-79BFA4B57DEF}" dt="2021-08-13T16:55:00.139" v="3599" actId="700"/>
          <ac:spMkLst>
            <pc:docMk/>
            <pc:sldMk cId="4030700723" sldId="311"/>
            <ac:spMk id="3" creationId="{9D12BB8D-A2A0-41D0-B995-0ABFF22969C2}"/>
          </ac:spMkLst>
        </pc:spChg>
        <pc:spChg chg="del">
          <ac:chgData name="Hans Henseler" userId="57c50d95cf3557f5" providerId="LiveId" clId="{4AC79BE6-B208-431C-8D4E-79BFA4B57DEF}" dt="2021-08-13T16:55:00.139" v="3599" actId="700"/>
          <ac:spMkLst>
            <pc:docMk/>
            <pc:sldMk cId="4030700723" sldId="311"/>
            <ac:spMk id="4" creationId="{86B1F6D1-D33B-4314-91EB-2D2D2F4CF156}"/>
          </ac:spMkLst>
        </pc:spChg>
        <pc:spChg chg="add mod ord">
          <ac:chgData name="Hans Henseler" userId="57c50d95cf3557f5" providerId="LiveId" clId="{4AC79BE6-B208-431C-8D4E-79BFA4B57DEF}" dt="2021-08-13T16:55:06.199" v="3614" actId="20577"/>
          <ac:spMkLst>
            <pc:docMk/>
            <pc:sldMk cId="4030700723" sldId="311"/>
            <ac:spMk id="5" creationId="{8F6F0D18-C10B-471F-B12A-D070D1C741FF}"/>
          </ac:spMkLst>
        </pc:spChg>
        <pc:spChg chg="add del mod ord">
          <ac:chgData name="Hans Henseler" userId="57c50d95cf3557f5" providerId="LiveId" clId="{4AC79BE6-B208-431C-8D4E-79BFA4B57DEF}" dt="2021-08-13T16:57:21.541" v="3615"/>
          <ac:spMkLst>
            <pc:docMk/>
            <pc:sldMk cId="4030700723" sldId="311"/>
            <ac:spMk id="6" creationId="{E2027907-DA6B-496B-AE4D-9E3510E963AB}"/>
          </ac:spMkLst>
        </pc:spChg>
        <pc:picChg chg="add mod">
          <ac:chgData name="Hans Henseler" userId="57c50d95cf3557f5" providerId="LiveId" clId="{4AC79BE6-B208-431C-8D4E-79BFA4B57DEF}" dt="2021-08-13T16:57:21.541" v="3615"/>
          <ac:picMkLst>
            <pc:docMk/>
            <pc:sldMk cId="4030700723" sldId="311"/>
            <ac:picMk id="7" creationId="{0C4085FF-C9DA-46EC-89F2-AA2DA1E15D0D}"/>
          </ac:picMkLst>
        </pc:picChg>
      </pc:sldChg>
      <pc:sldChg chg="addSp delSp modSp new mod">
        <pc:chgData name="Hans Henseler" userId="57c50d95cf3557f5" providerId="LiveId" clId="{4AC79BE6-B208-431C-8D4E-79BFA4B57DEF}" dt="2021-08-13T17:01:14.791" v="3636"/>
        <pc:sldMkLst>
          <pc:docMk/>
          <pc:sldMk cId="3068629604" sldId="312"/>
        </pc:sldMkLst>
        <pc:spChg chg="del">
          <ac:chgData name="Hans Henseler" userId="57c50d95cf3557f5" providerId="LiveId" clId="{4AC79BE6-B208-431C-8D4E-79BFA4B57DEF}" dt="2021-08-13T17:01:14.791" v="3636"/>
          <ac:spMkLst>
            <pc:docMk/>
            <pc:sldMk cId="3068629604" sldId="312"/>
            <ac:spMk id="2" creationId="{9B3B19E2-F68A-4FB9-948E-7252E8423041}"/>
          </ac:spMkLst>
        </pc:spChg>
        <pc:spChg chg="mod">
          <ac:chgData name="Hans Henseler" userId="57c50d95cf3557f5" providerId="LiveId" clId="{4AC79BE6-B208-431C-8D4E-79BFA4B57DEF}" dt="2021-08-13T17:01:07.594" v="3635" actId="20577"/>
          <ac:spMkLst>
            <pc:docMk/>
            <pc:sldMk cId="3068629604" sldId="312"/>
            <ac:spMk id="3" creationId="{AD2DE1D0-84D9-42A1-A5F0-9FBE13375839}"/>
          </ac:spMkLst>
        </pc:spChg>
        <pc:picChg chg="add mod">
          <ac:chgData name="Hans Henseler" userId="57c50d95cf3557f5" providerId="LiveId" clId="{4AC79BE6-B208-431C-8D4E-79BFA4B57DEF}" dt="2021-08-13T17:01:14.791" v="3636"/>
          <ac:picMkLst>
            <pc:docMk/>
            <pc:sldMk cId="3068629604" sldId="312"/>
            <ac:picMk id="4" creationId="{6AF4DB98-A540-463E-847D-A1B02B4160CB}"/>
          </ac:picMkLst>
        </pc:picChg>
      </pc:sldChg>
      <pc:sldChg chg="addSp delSp modSp new mod addCm delCm">
        <pc:chgData name="Hans Henseler" userId="57c50d95cf3557f5" providerId="LiveId" clId="{4AC79BE6-B208-431C-8D4E-79BFA4B57DEF}" dt="2021-08-13T17:31:38.843" v="3776" actId="27918"/>
        <pc:sldMkLst>
          <pc:docMk/>
          <pc:sldMk cId="3774563869" sldId="313"/>
        </pc:sldMkLst>
        <pc:spChg chg="del">
          <ac:chgData name="Hans Henseler" userId="57c50d95cf3557f5" providerId="LiveId" clId="{4AC79BE6-B208-431C-8D4E-79BFA4B57DEF}" dt="2021-08-13T17:07:30.094" v="3692" actId="1957"/>
          <ac:spMkLst>
            <pc:docMk/>
            <pc:sldMk cId="3774563869" sldId="313"/>
            <ac:spMk id="2" creationId="{EEA796DD-AAEA-4308-82B4-2E8544656EF5}"/>
          </ac:spMkLst>
        </pc:spChg>
        <pc:spChg chg="mod">
          <ac:chgData name="Hans Henseler" userId="57c50d95cf3557f5" providerId="LiveId" clId="{4AC79BE6-B208-431C-8D4E-79BFA4B57DEF}" dt="2021-08-13T17:11:09.019" v="3709" actId="20577"/>
          <ac:spMkLst>
            <pc:docMk/>
            <pc:sldMk cId="3774563869" sldId="313"/>
            <ac:spMk id="3" creationId="{3C481094-86F8-4513-A1AD-CFA02C1F3D0E}"/>
          </ac:spMkLst>
        </pc:spChg>
        <pc:graphicFrameChg chg="add mod">
          <ac:chgData name="Hans Henseler" userId="57c50d95cf3557f5" providerId="LiveId" clId="{4AC79BE6-B208-431C-8D4E-79BFA4B57DEF}" dt="2021-08-13T17:24:56.210" v="3758"/>
          <ac:graphicFrameMkLst>
            <pc:docMk/>
            <pc:sldMk cId="3774563869" sldId="313"/>
            <ac:graphicFrameMk id="6" creationId="{875B01B0-1A32-4F04-8671-D18E724D6123}"/>
          </ac:graphicFrameMkLst>
        </pc:graphicFrameChg>
      </pc:sldChg>
      <pc:sldChg chg="addSp delSp modSp new mod modClrScheme chgLayout">
        <pc:chgData name="Hans Henseler" userId="57c50d95cf3557f5" providerId="LiveId" clId="{4AC79BE6-B208-431C-8D4E-79BFA4B57DEF}" dt="2021-08-13T17:35:01.796" v="3809"/>
        <pc:sldMkLst>
          <pc:docMk/>
          <pc:sldMk cId="3272842761" sldId="314"/>
        </pc:sldMkLst>
        <pc:spChg chg="del mod ord">
          <ac:chgData name="Hans Henseler" userId="57c50d95cf3557f5" providerId="LiveId" clId="{4AC79BE6-B208-431C-8D4E-79BFA4B57DEF}" dt="2021-08-13T17:33:19.847" v="3797" actId="700"/>
          <ac:spMkLst>
            <pc:docMk/>
            <pc:sldMk cId="3272842761" sldId="314"/>
            <ac:spMk id="2" creationId="{8CD9FFA1-B670-4DCD-B950-853B6502B10C}"/>
          </ac:spMkLst>
        </pc:spChg>
        <pc:spChg chg="mod ord">
          <ac:chgData name="Hans Henseler" userId="57c50d95cf3557f5" providerId="LiveId" clId="{4AC79BE6-B208-431C-8D4E-79BFA4B57DEF}" dt="2021-08-13T17:33:23.596" v="3806" actId="20577"/>
          <ac:spMkLst>
            <pc:docMk/>
            <pc:sldMk cId="3272842761" sldId="314"/>
            <ac:spMk id="3" creationId="{0605BEE4-EAE6-4AA7-ABD9-1A9F5006C9DB}"/>
          </ac:spMkLst>
        </pc:spChg>
        <pc:spChg chg="add del mod ord">
          <ac:chgData name="Hans Henseler" userId="57c50d95cf3557f5" providerId="LiveId" clId="{4AC79BE6-B208-431C-8D4E-79BFA4B57DEF}" dt="2021-08-13T17:34:00.427" v="3807"/>
          <ac:spMkLst>
            <pc:docMk/>
            <pc:sldMk cId="3272842761" sldId="314"/>
            <ac:spMk id="4" creationId="{A8FFD1C1-83A2-4781-BA49-5B22CA92E812}"/>
          </ac:spMkLst>
        </pc:spChg>
        <pc:spChg chg="add del mod ord">
          <ac:chgData name="Hans Henseler" userId="57c50d95cf3557f5" providerId="LiveId" clId="{4AC79BE6-B208-431C-8D4E-79BFA4B57DEF}" dt="2021-08-13T17:34:45.129" v="3808"/>
          <ac:spMkLst>
            <pc:docMk/>
            <pc:sldMk cId="3272842761" sldId="314"/>
            <ac:spMk id="5" creationId="{6FF629EA-325F-49D5-8B47-5AFD1C86E538}"/>
          </ac:spMkLst>
        </pc:spChg>
        <pc:picChg chg="add mod">
          <ac:chgData name="Hans Henseler" userId="57c50d95cf3557f5" providerId="LiveId" clId="{4AC79BE6-B208-431C-8D4E-79BFA4B57DEF}" dt="2021-08-13T17:35:01.796" v="3809"/>
          <ac:picMkLst>
            <pc:docMk/>
            <pc:sldMk cId="3272842761" sldId="314"/>
            <ac:picMk id="6" creationId="{D3629258-BC49-4095-A428-4CFD4A66B229}"/>
          </ac:picMkLst>
        </pc:picChg>
        <pc:picChg chg="add mod">
          <ac:chgData name="Hans Henseler" userId="57c50d95cf3557f5" providerId="LiveId" clId="{4AC79BE6-B208-431C-8D4E-79BFA4B57DEF}" dt="2021-08-13T17:34:45.129" v="3808"/>
          <ac:picMkLst>
            <pc:docMk/>
            <pc:sldMk cId="3272842761" sldId="314"/>
            <ac:picMk id="7" creationId="{8A3DFCE3-04E5-4F80-8147-DFD1BCFE0814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7:51:07.684" v="3823"/>
        <pc:sldMkLst>
          <pc:docMk/>
          <pc:sldMk cId="3856383129" sldId="315"/>
        </pc:sldMkLst>
        <pc:spChg chg="del mod ord">
          <ac:chgData name="Hans Henseler" userId="57c50d95cf3557f5" providerId="LiveId" clId="{4AC79BE6-B208-431C-8D4E-79BFA4B57DEF}" dt="2021-08-13T17:49:44.239" v="3811" actId="700"/>
          <ac:spMkLst>
            <pc:docMk/>
            <pc:sldMk cId="3856383129" sldId="315"/>
            <ac:spMk id="2" creationId="{CF00328E-A356-4C10-9114-E4EBFCB98047}"/>
          </ac:spMkLst>
        </pc:spChg>
        <pc:spChg chg="del mod ord">
          <ac:chgData name="Hans Henseler" userId="57c50d95cf3557f5" providerId="LiveId" clId="{4AC79BE6-B208-431C-8D4E-79BFA4B57DEF}" dt="2021-08-13T17:49:44.239" v="3811" actId="700"/>
          <ac:spMkLst>
            <pc:docMk/>
            <pc:sldMk cId="3856383129" sldId="315"/>
            <ac:spMk id="3" creationId="{88D7AD4F-8DD9-45A5-BE50-0EDC5CE05302}"/>
          </ac:spMkLst>
        </pc:spChg>
        <pc:spChg chg="del">
          <ac:chgData name="Hans Henseler" userId="57c50d95cf3557f5" providerId="LiveId" clId="{4AC79BE6-B208-431C-8D4E-79BFA4B57DEF}" dt="2021-08-13T17:49:44.239" v="3811" actId="700"/>
          <ac:spMkLst>
            <pc:docMk/>
            <pc:sldMk cId="3856383129" sldId="315"/>
            <ac:spMk id="4" creationId="{7E2ED307-CEAD-4569-8186-9B36F3EA53D6}"/>
          </ac:spMkLst>
        </pc:spChg>
        <pc:spChg chg="add mod ord">
          <ac:chgData name="Hans Henseler" userId="57c50d95cf3557f5" providerId="LiveId" clId="{4AC79BE6-B208-431C-8D4E-79BFA4B57DEF}" dt="2021-08-13T17:49:47.727" v="3822" actId="20577"/>
          <ac:spMkLst>
            <pc:docMk/>
            <pc:sldMk cId="3856383129" sldId="315"/>
            <ac:spMk id="5" creationId="{49A4E1B2-BA37-406B-962B-31F741F8AB42}"/>
          </ac:spMkLst>
        </pc:spChg>
        <pc:spChg chg="add del mod ord">
          <ac:chgData name="Hans Henseler" userId="57c50d95cf3557f5" providerId="LiveId" clId="{4AC79BE6-B208-431C-8D4E-79BFA4B57DEF}" dt="2021-08-13T17:51:07.684" v="3823"/>
          <ac:spMkLst>
            <pc:docMk/>
            <pc:sldMk cId="3856383129" sldId="315"/>
            <ac:spMk id="6" creationId="{F6671B84-C9C4-461E-8674-27A5E3094A29}"/>
          </ac:spMkLst>
        </pc:spChg>
        <pc:picChg chg="add mod">
          <ac:chgData name="Hans Henseler" userId="57c50d95cf3557f5" providerId="LiveId" clId="{4AC79BE6-B208-431C-8D4E-79BFA4B57DEF}" dt="2021-08-13T17:51:07.684" v="3823"/>
          <ac:picMkLst>
            <pc:docMk/>
            <pc:sldMk cId="3856383129" sldId="315"/>
            <ac:picMk id="7" creationId="{C7671320-6BE4-459A-8BB1-E46D088E017A}"/>
          </ac:picMkLst>
        </pc:picChg>
      </pc:sldChg>
      <pc:sldChg chg="addSp delSp modSp new mod">
        <pc:chgData name="Hans Henseler" userId="57c50d95cf3557f5" providerId="LiveId" clId="{4AC79BE6-B208-431C-8D4E-79BFA4B57DEF}" dt="2021-08-13T17:51:58.798" v="3839"/>
        <pc:sldMkLst>
          <pc:docMk/>
          <pc:sldMk cId="2626135179" sldId="316"/>
        </pc:sldMkLst>
        <pc:spChg chg="del">
          <ac:chgData name="Hans Henseler" userId="57c50d95cf3557f5" providerId="LiveId" clId="{4AC79BE6-B208-431C-8D4E-79BFA4B57DEF}" dt="2021-08-13T17:51:58.798" v="3839"/>
          <ac:spMkLst>
            <pc:docMk/>
            <pc:sldMk cId="2626135179" sldId="316"/>
            <ac:spMk id="2" creationId="{BE4A73E4-3949-480E-9A5C-4BB747AF6F25}"/>
          </ac:spMkLst>
        </pc:spChg>
        <pc:spChg chg="mod">
          <ac:chgData name="Hans Henseler" userId="57c50d95cf3557f5" providerId="LiveId" clId="{4AC79BE6-B208-431C-8D4E-79BFA4B57DEF}" dt="2021-08-13T17:51:23.173" v="3838" actId="20577"/>
          <ac:spMkLst>
            <pc:docMk/>
            <pc:sldMk cId="2626135179" sldId="316"/>
            <ac:spMk id="3" creationId="{8CB96CB3-42A4-43EC-B186-6904DF55035F}"/>
          </ac:spMkLst>
        </pc:spChg>
        <pc:picChg chg="add mod">
          <ac:chgData name="Hans Henseler" userId="57c50d95cf3557f5" providerId="LiveId" clId="{4AC79BE6-B208-431C-8D4E-79BFA4B57DEF}" dt="2021-08-13T17:51:58.798" v="3839"/>
          <ac:picMkLst>
            <pc:docMk/>
            <pc:sldMk cId="2626135179" sldId="316"/>
            <ac:picMk id="4" creationId="{FE0EE4E8-2FF0-46B1-ADFD-27BBF97A8E5E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7:58:15.669" v="3892" actId="12"/>
        <pc:sldMkLst>
          <pc:docMk/>
          <pc:sldMk cId="3079854650" sldId="317"/>
        </pc:sldMkLst>
        <pc:spChg chg="del">
          <ac:chgData name="Hans Henseler" userId="57c50d95cf3557f5" providerId="LiveId" clId="{4AC79BE6-B208-431C-8D4E-79BFA4B57DEF}" dt="2021-08-13T17:56:54.719" v="3873"/>
          <ac:spMkLst>
            <pc:docMk/>
            <pc:sldMk cId="3079854650" sldId="317"/>
            <ac:spMk id="2" creationId="{EB2448A8-2E43-47C2-A405-F7B09F45FE8C}"/>
          </ac:spMkLst>
        </pc:spChg>
        <pc:spChg chg="mod ord">
          <ac:chgData name="Hans Henseler" userId="57c50d95cf3557f5" providerId="LiveId" clId="{4AC79BE6-B208-431C-8D4E-79BFA4B57DEF}" dt="2021-08-13T17:57:28.328" v="3874" actId="700"/>
          <ac:spMkLst>
            <pc:docMk/>
            <pc:sldMk cId="3079854650" sldId="317"/>
            <ac:spMk id="3" creationId="{EA561AA2-14C4-4EB2-B27F-5ADBCE6F3C0D}"/>
          </ac:spMkLst>
        </pc:spChg>
        <pc:spChg chg="add del mod ord">
          <ac:chgData name="Hans Henseler" userId="57c50d95cf3557f5" providerId="LiveId" clId="{4AC79BE6-B208-431C-8D4E-79BFA4B57DEF}" dt="2021-08-13T17:57:35.713" v="3876"/>
          <ac:spMkLst>
            <pc:docMk/>
            <pc:sldMk cId="3079854650" sldId="317"/>
            <ac:spMk id="5" creationId="{FC3B01B7-5503-4D0C-8065-DC9FE11BD53A}"/>
          </ac:spMkLst>
        </pc:spChg>
        <pc:spChg chg="add mod">
          <ac:chgData name="Hans Henseler" userId="57c50d95cf3557f5" providerId="LiveId" clId="{4AC79BE6-B208-431C-8D4E-79BFA4B57DEF}" dt="2021-08-13T17:58:15.669" v="3892" actId="12"/>
          <ac:spMkLst>
            <pc:docMk/>
            <pc:sldMk cId="3079854650" sldId="317"/>
            <ac:spMk id="6" creationId="{9B086770-B279-41A8-B527-D94C22C18FAC}"/>
          </ac:spMkLst>
        </pc:spChg>
        <pc:picChg chg="add del mod ord">
          <ac:chgData name="Hans Henseler" userId="57c50d95cf3557f5" providerId="LiveId" clId="{4AC79BE6-B208-431C-8D4E-79BFA4B57DEF}" dt="2021-08-13T17:57:32.195" v="3875" actId="21"/>
          <ac:picMkLst>
            <pc:docMk/>
            <pc:sldMk cId="3079854650" sldId="317"/>
            <ac:picMk id="4" creationId="{DD241779-B833-4247-9B25-7C9DE8A46068}"/>
          </ac:picMkLst>
        </pc:picChg>
        <pc:picChg chg="add mod">
          <ac:chgData name="Hans Henseler" userId="57c50d95cf3557f5" providerId="LiveId" clId="{4AC79BE6-B208-431C-8D4E-79BFA4B57DEF}" dt="2021-08-13T17:57:35.713" v="3876"/>
          <ac:picMkLst>
            <pc:docMk/>
            <pc:sldMk cId="3079854650" sldId="317"/>
            <ac:picMk id="7" creationId="{27D6F3D8-4174-4A5B-BCAD-33BE6FA30DF2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8:05:14.498" v="3915" actId="1076"/>
        <pc:sldMkLst>
          <pc:docMk/>
          <pc:sldMk cId="55680460" sldId="318"/>
        </pc:sldMkLst>
        <pc:spChg chg="del mod ord">
          <ac:chgData name="Hans Henseler" userId="57c50d95cf3557f5" providerId="LiveId" clId="{4AC79BE6-B208-431C-8D4E-79BFA4B57DEF}" dt="2021-08-13T18:00:16.237" v="3894" actId="700"/>
          <ac:spMkLst>
            <pc:docMk/>
            <pc:sldMk cId="55680460" sldId="318"/>
            <ac:spMk id="2" creationId="{1F3567F0-D30B-4437-8012-B5AAA62BC10E}"/>
          </ac:spMkLst>
        </pc:spChg>
        <pc:spChg chg="del mod ord">
          <ac:chgData name="Hans Henseler" userId="57c50d95cf3557f5" providerId="LiveId" clId="{4AC79BE6-B208-431C-8D4E-79BFA4B57DEF}" dt="2021-08-13T18:00:16.237" v="3894" actId="700"/>
          <ac:spMkLst>
            <pc:docMk/>
            <pc:sldMk cId="55680460" sldId="318"/>
            <ac:spMk id="3" creationId="{0E541CF6-5C05-40B7-A6E4-20ADF299718D}"/>
          </ac:spMkLst>
        </pc:spChg>
        <pc:spChg chg="del">
          <ac:chgData name="Hans Henseler" userId="57c50d95cf3557f5" providerId="LiveId" clId="{4AC79BE6-B208-431C-8D4E-79BFA4B57DEF}" dt="2021-08-13T18:00:16.237" v="3894" actId="700"/>
          <ac:spMkLst>
            <pc:docMk/>
            <pc:sldMk cId="55680460" sldId="318"/>
            <ac:spMk id="4" creationId="{6F7EA122-3541-4404-AEFC-D1A835F40026}"/>
          </ac:spMkLst>
        </pc:spChg>
        <pc:spChg chg="add mod ord">
          <ac:chgData name="Hans Henseler" userId="57c50d95cf3557f5" providerId="LiveId" clId="{4AC79BE6-B208-431C-8D4E-79BFA4B57DEF}" dt="2021-08-13T18:00:19.325" v="3907" actId="20577"/>
          <ac:spMkLst>
            <pc:docMk/>
            <pc:sldMk cId="55680460" sldId="318"/>
            <ac:spMk id="5" creationId="{4B9C42DC-67FC-4C70-98ED-51866B6E2FC1}"/>
          </ac:spMkLst>
        </pc:spChg>
        <pc:spChg chg="add del mod ord">
          <ac:chgData name="Hans Henseler" userId="57c50d95cf3557f5" providerId="LiveId" clId="{4AC79BE6-B208-431C-8D4E-79BFA4B57DEF}" dt="2021-08-13T18:02:21.023" v="3908"/>
          <ac:spMkLst>
            <pc:docMk/>
            <pc:sldMk cId="55680460" sldId="318"/>
            <ac:spMk id="6" creationId="{F57B0B22-A98E-44F8-A119-7B3DE0A8FFE5}"/>
          </ac:spMkLst>
        </pc:spChg>
        <pc:picChg chg="add mod">
          <ac:chgData name="Hans Henseler" userId="57c50d95cf3557f5" providerId="LiveId" clId="{4AC79BE6-B208-431C-8D4E-79BFA4B57DEF}" dt="2021-08-13T18:02:21.023" v="3908"/>
          <ac:picMkLst>
            <pc:docMk/>
            <pc:sldMk cId="55680460" sldId="318"/>
            <ac:picMk id="7" creationId="{3A03A78D-1140-445D-80C0-54F962D1EA77}"/>
          </ac:picMkLst>
        </pc:picChg>
        <pc:picChg chg="add mod modCrop">
          <ac:chgData name="Hans Henseler" userId="57c50d95cf3557f5" providerId="LiveId" clId="{4AC79BE6-B208-431C-8D4E-79BFA4B57DEF}" dt="2021-08-13T18:05:14.498" v="3915" actId="1076"/>
          <ac:picMkLst>
            <pc:docMk/>
            <pc:sldMk cId="55680460" sldId="318"/>
            <ac:picMk id="9" creationId="{1F01F22F-73EC-4F61-AEB1-9DFABA5CA341}"/>
          </ac:picMkLst>
        </pc:picChg>
      </pc:sldChg>
      <pc:sldChg chg="addSp delSp modSp new mod">
        <pc:chgData name="Hans Henseler" userId="57c50d95cf3557f5" providerId="LiveId" clId="{4AC79BE6-B208-431C-8D4E-79BFA4B57DEF}" dt="2021-08-13T18:06:52.991" v="3943"/>
        <pc:sldMkLst>
          <pc:docMk/>
          <pc:sldMk cId="1597961264" sldId="319"/>
        </pc:sldMkLst>
        <pc:spChg chg="mod">
          <ac:chgData name="Hans Henseler" userId="57c50d95cf3557f5" providerId="LiveId" clId="{4AC79BE6-B208-431C-8D4E-79BFA4B57DEF}" dt="2021-08-13T18:06:35.984" v="3941" actId="20577"/>
          <ac:spMkLst>
            <pc:docMk/>
            <pc:sldMk cId="1597961264" sldId="319"/>
            <ac:spMk id="2" creationId="{382C7299-A24B-4462-98A4-1133463F0BA1}"/>
          </ac:spMkLst>
        </pc:spChg>
        <pc:spChg chg="del">
          <ac:chgData name="Hans Henseler" userId="57c50d95cf3557f5" providerId="LiveId" clId="{4AC79BE6-B208-431C-8D4E-79BFA4B57DEF}" dt="2021-08-13T18:06:45.323" v="3942"/>
          <ac:spMkLst>
            <pc:docMk/>
            <pc:sldMk cId="1597961264" sldId="319"/>
            <ac:spMk id="3" creationId="{665848FA-CB57-48A8-9332-60F9900D57ED}"/>
          </ac:spMkLst>
        </pc:spChg>
        <pc:spChg chg="del">
          <ac:chgData name="Hans Henseler" userId="57c50d95cf3557f5" providerId="LiveId" clId="{4AC79BE6-B208-431C-8D4E-79BFA4B57DEF}" dt="2021-08-13T18:06:52.991" v="3943"/>
          <ac:spMkLst>
            <pc:docMk/>
            <pc:sldMk cId="1597961264" sldId="319"/>
            <ac:spMk id="4" creationId="{BA2DAC45-0C6D-491E-A1EC-ABDE9A506E89}"/>
          </ac:spMkLst>
        </pc:spChg>
        <pc:picChg chg="add mod">
          <ac:chgData name="Hans Henseler" userId="57c50d95cf3557f5" providerId="LiveId" clId="{4AC79BE6-B208-431C-8D4E-79BFA4B57DEF}" dt="2021-08-13T18:06:45.323" v="3942"/>
          <ac:picMkLst>
            <pc:docMk/>
            <pc:sldMk cId="1597961264" sldId="319"/>
            <ac:picMk id="5" creationId="{C2871735-C9D2-44DC-8FC9-040891498F0C}"/>
          </ac:picMkLst>
        </pc:picChg>
        <pc:picChg chg="add mod">
          <ac:chgData name="Hans Henseler" userId="57c50d95cf3557f5" providerId="LiveId" clId="{4AC79BE6-B208-431C-8D4E-79BFA4B57DEF}" dt="2021-08-13T18:06:52.991" v="3943"/>
          <ac:picMkLst>
            <pc:docMk/>
            <pc:sldMk cId="1597961264" sldId="319"/>
            <ac:picMk id="6" creationId="{5937C3F5-ACC7-4958-906C-84411ACADD69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8:21:21.357" v="4011" actId="1076"/>
        <pc:sldMkLst>
          <pc:docMk/>
          <pc:sldMk cId="537703699" sldId="320"/>
        </pc:sldMkLst>
        <pc:spChg chg="del mod ord">
          <ac:chgData name="Hans Henseler" userId="57c50d95cf3557f5" providerId="LiveId" clId="{4AC79BE6-B208-431C-8D4E-79BFA4B57DEF}" dt="2021-08-13T18:11:32.332" v="3953" actId="700"/>
          <ac:spMkLst>
            <pc:docMk/>
            <pc:sldMk cId="537703699" sldId="320"/>
            <ac:spMk id="2" creationId="{C9C09F15-8771-4A2F-8774-45D4D282D92F}"/>
          </ac:spMkLst>
        </pc:spChg>
        <pc:spChg chg="mod ord">
          <ac:chgData name="Hans Henseler" userId="57c50d95cf3557f5" providerId="LiveId" clId="{4AC79BE6-B208-431C-8D4E-79BFA4B57DEF}" dt="2021-08-13T18:11:32.332" v="3953" actId="700"/>
          <ac:spMkLst>
            <pc:docMk/>
            <pc:sldMk cId="537703699" sldId="320"/>
            <ac:spMk id="3" creationId="{F933581E-4F47-4E14-963B-C8BFCE9BF632}"/>
          </ac:spMkLst>
        </pc:spChg>
        <pc:spChg chg="add del mod ord">
          <ac:chgData name="Hans Henseler" userId="57c50d95cf3557f5" providerId="LiveId" clId="{4AC79BE6-B208-431C-8D4E-79BFA4B57DEF}" dt="2021-08-13T18:11:44.856" v="3954"/>
          <ac:spMkLst>
            <pc:docMk/>
            <pc:sldMk cId="537703699" sldId="320"/>
            <ac:spMk id="4" creationId="{C6F5EFDB-1D1D-4D2C-9571-FDAE5E557947}"/>
          </ac:spMkLst>
        </pc:spChg>
        <pc:spChg chg="add del mod ord">
          <ac:chgData name="Hans Henseler" userId="57c50d95cf3557f5" providerId="LiveId" clId="{4AC79BE6-B208-431C-8D4E-79BFA4B57DEF}" dt="2021-08-13T18:11:53.764" v="3955"/>
          <ac:spMkLst>
            <pc:docMk/>
            <pc:sldMk cId="537703699" sldId="320"/>
            <ac:spMk id="5" creationId="{825902AD-8251-4C15-B5A9-EC4F5E4BD2E7}"/>
          </ac:spMkLst>
        </pc:spChg>
        <pc:spChg chg="add mod">
          <ac:chgData name="Hans Henseler" userId="57c50d95cf3557f5" providerId="LiveId" clId="{4AC79BE6-B208-431C-8D4E-79BFA4B57DEF}" dt="2021-08-13T18:21:18.352" v="4010" actId="12"/>
          <ac:spMkLst>
            <pc:docMk/>
            <pc:sldMk cId="537703699" sldId="320"/>
            <ac:spMk id="9" creationId="{BCE5A75A-2509-432A-B72B-07A841EDC2F1}"/>
          </ac:spMkLst>
        </pc:spChg>
        <pc:picChg chg="add mod">
          <ac:chgData name="Hans Henseler" userId="57c50d95cf3557f5" providerId="LiveId" clId="{4AC79BE6-B208-431C-8D4E-79BFA4B57DEF}" dt="2021-08-13T18:21:21.357" v="4011" actId="1076"/>
          <ac:picMkLst>
            <pc:docMk/>
            <pc:sldMk cId="537703699" sldId="320"/>
            <ac:picMk id="6" creationId="{40FADA25-5DBE-4613-967E-BE11A7B4505A}"/>
          </ac:picMkLst>
        </pc:picChg>
        <pc:picChg chg="add mod">
          <ac:chgData name="Hans Henseler" userId="57c50d95cf3557f5" providerId="LiveId" clId="{4AC79BE6-B208-431C-8D4E-79BFA4B57DEF}" dt="2021-08-13T18:11:53.764" v="3955"/>
          <ac:picMkLst>
            <pc:docMk/>
            <pc:sldMk cId="537703699" sldId="320"/>
            <ac:picMk id="7" creationId="{0D6BFDB9-68A3-4066-AD41-9E0238DBFCC6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8:16:34.230" v="3980" actId="1076"/>
        <pc:sldMkLst>
          <pc:docMk/>
          <pc:sldMk cId="956815334" sldId="321"/>
        </pc:sldMkLst>
        <pc:spChg chg="mod ord">
          <ac:chgData name="Hans Henseler" userId="57c50d95cf3557f5" providerId="LiveId" clId="{4AC79BE6-B208-431C-8D4E-79BFA4B57DEF}" dt="2021-08-13T18:16:19.421" v="3976" actId="700"/>
          <ac:spMkLst>
            <pc:docMk/>
            <pc:sldMk cId="956815334" sldId="321"/>
            <ac:spMk id="2" creationId="{A0B11CB1-6914-4AF6-B51E-41F35BBCC88C}"/>
          </ac:spMkLst>
        </pc:spChg>
        <pc:spChg chg="del mod ord">
          <ac:chgData name="Hans Henseler" userId="57c50d95cf3557f5" providerId="LiveId" clId="{4AC79BE6-B208-431C-8D4E-79BFA4B57DEF}" dt="2021-08-13T18:16:19.421" v="3976" actId="700"/>
          <ac:spMkLst>
            <pc:docMk/>
            <pc:sldMk cId="956815334" sldId="321"/>
            <ac:spMk id="3" creationId="{43114A60-7A16-4A71-87E8-204E49DC1E48}"/>
          </ac:spMkLst>
        </pc:spChg>
        <pc:spChg chg="del">
          <ac:chgData name="Hans Henseler" userId="57c50d95cf3557f5" providerId="LiveId" clId="{4AC79BE6-B208-431C-8D4E-79BFA4B57DEF}" dt="2021-08-13T18:16:19.421" v="3976" actId="700"/>
          <ac:spMkLst>
            <pc:docMk/>
            <pc:sldMk cId="956815334" sldId="321"/>
            <ac:spMk id="4" creationId="{C4846D10-DFAF-4483-AB5B-18CF5B3870AF}"/>
          </ac:spMkLst>
        </pc:spChg>
        <pc:spChg chg="add del mod ord">
          <ac:chgData name="Hans Henseler" userId="57c50d95cf3557f5" providerId="LiveId" clId="{4AC79BE6-B208-431C-8D4E-79BFA4B57DEF}" dt="2021-08-13T18:16:22.876" v="3977"/>
          <ac:spMkLst>
            <pc:docMk/>
            <pc:sldMk cId="956815334" sldId="321"/>
            <ac:spMk id="5" creationId="{7F2B7846-BBB9-45F4-A772-39A3B636ADE1}"/>
          </ac:spMkLst>
        </pc:spChg>
        <pc:picChg chg="add mod">
          <ac:chgData name="Hans Henseler" userId="57c50d95cf3557f5" providerId="LiveId" clId="{4AC79BE6-B208-431C-8D4E-79BFA4B57DEF}" dt="2021-08-13T18:16:34.230" v="3980" actId="1076"/>
          <ac:picMkLst>
            <pc:docMk/>
            <pc:sldMk cId="956815334" sldId="321"/>
            <ac:picMk id="6" creationId="{57DC8D78-98FD-4533-B874-6BECAD6F95B9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8:20:25.368" v="4006" actId="20577"/>
        <pc:sldMkLst>
          <pc:docMk/>
          <pc:sldMk cId="2517542030" sldId="322"/>
        </pc:sldMkLst>
        <pc:spChg chg="del">
          <ac:chgData name="Hans Henseler" userId="57c50d95cf3557f5" providerId="LiveId" clId="{4AC79BE6-B208-431C-8D4E-79BFA4B57DEF}" dt="2021-08-13T18:18:57.679" v="3998"/>
          <ac:spMkLst>
            <pc:docMk/>
            <pc:sldMk cId="2517542030" sldId="322"/>
            <ac:spMk id="2" creationId="{D634DF69-C0DD-451D-BF3C-A97DE1839C36}"/>
          </ac:spMkLst>
        </pc:spChg>
        <pc:spChg chg="mod ord">
          <ac:chgData name="Hans Henseler" userId="57c50d95cf3557f5" providerId="LiveId" clId="{4AC79BE6-B208-431C-8D4E-79BFA4B57DEF}" dt="2021-08-13T18:19:48.419" v="4000" actId="700"/>
          <ac:spMkLst>
            <pc:docMk/>
            <pc:sldMk cId="2517542030" sldId="322"/>
            <ac:spMk id="3" creationId="{1A8AE3B2-8474-4776-B86D-F4F8E5DD06E5}"/>
          </ac:spMkLst>
        </pc:spChg>
        <pc:spChg chg="add del mod ord">
          <ac:chgData name="Hans Henseler" userId="57c50d95cf3557f5" providerId="LiveId" clId="{4AC79BE6-B208-431C-8D4E-79BFA4B57DEF}" dt="2021-08-13T18:19:48.419" v="4000" actId="700"/>
          <ac:spMkLst>
            <pc:docMk/>
            <pc:sldMk cId="2517542030" sldId="322"/>
            <ac:spMk id="5" creationId="{41F31A06-FEA2-4B7D-A22C-F4E125176FA4}"/>
          </ac:spMkLst>
        </pc:spChg>
        <pc:spChg chg="add mod ord">
          <ac:chgData name="Hans Henseler" userId="57c50d95cf3557f5" providerId="LiveId" clId="{4AC79BE6-B208-431C-8D4E-79BFA4B57DEF}" dt="2021-08-13T18:20:25.368" v="4006" actId="20577"/>
          <ac:spMkLst>
            <pc:docMk/>
            <pc:sldMk cId="2517542030" sldId="322"/>
            <ac:spMk id="6" creationId="{CA448374-4C62-4964-B05C-F13E4B88CDFB}"/>
          </ac:spMkLst>
        </pc:spChg>
        <pc:spChg chg="add del mod ord">
          <ac:chgData name="Hans Henseler" userId="57c50d95cf3557f5" providerId="LiveId" clId="{4AC79BE6-B208-431C-8D4E-79BFA4B57DEF}" dt="2021-08-13T18:19:55.847" v="4001"/>
          <ac:spMkLst>
            <pc:docMk/>
            <pc:sldMk cId="2517542030" sldId="322"/>
            <ac:spMk id="7" creationId="{C27894D8-5649-422E-9FD0-80A50FC96A60}"/>
          </ac:spMkLst>
        </pc:spChg>
        <pc:picChg chg="add del mod">
          <ac:chgData name="Hans Henseler" userId="57c50d95cf3557f5" providerId="LiveId" clId="{4AC79BE6-B208-431C-8D4E-79BFA4B57DEF}" dt="2021-08-13T18:19:44.841" v="3999" actId="21"/>
          <ac:picMkLst>
            <pc:docMk/>
            <pc:sldMk cId="2517542030" sldId="322"/>
            <ac:picMk id="4" creationId="{C9E54CC5-7E1E-443F-BFC6-7B78557D3310}"/>
          </ac:picMkLst>
        </pc:picChg>
        <pc:picChg chg="add mod">
          <ac:chgData name="Hans Henseler" userId="57c50d95cf3557f5" providerId="LiveId" clId="{4AC79BE6-B208-431C-8D4E-79BFA4B57DEF}" dt="2021-08-13T18:19:55.847" v="4001"/>
          <ac:picMkLst>
            <pc:docMk/>
            <pc:sldMk cId="2517542030" sldId="322"/>
            <ac:picMk id="8" creationId="{5F625DCF-A96F-4D2C-A93D-B3C36C7B083C}"/>
          </ac:picMkLst>
        </pc:picChg>
      </pc:sldChg>
      <pc:sldChg chg="addSp delSp modSp new mod">
        <pc:chgData name="Hans Henseler" userId="57c50d95cf3557f5" providerId="LiveId" clId="{4AC79BE6-B208-431C-8D4E-79BFA4B57DEF}" dt="2021-08-13T18:25:46.211" v="4054" actId="1076"/>
        <pc:sldMkLst>
          <pc:docMk/>
          <pc:sldMk cId="2275542144" sldId="323"/>
        </pc:sldMkLst>
        <pc:spChg chg="mod">
          <ac:chgData name="Hans Henseler" userId="57c50d95cf3557f5" providerId="LiveId" clId="{4AC79BE6-B208-431C-8D4E-79BFA4B57DEF}" dt="2021-08-13T18:21:46.343" v="4023" actId="20577"/>
          <ac:spMkLst>
            <pc:docMk/>
            <pc:sldMk cId="2275542144" sldId="323"/>
            <ac:spMk id="2" creationId="{F1E659A3-F195-419E-A4D4-B3FB32FBCBDB}"/>
          </ac:spMkLst>
        </pc:spChg>
        <pc:spChg chg="mod">
          <ac:chgData name="Hans Henseler" userId="57c50d95cf3557f5" providerId="LiveId" clId="{4AC79BE6-B208-431C-8D4E-79BFA4B57DEF}" dt="2021-08-13T18:22:43.567" v="4024"/>
          <ac:spMkLst>
            <pc:docMk/>
            <pc:sldMk cId="2275542144" sldId="323"/>
            <ac:spMk id="3" creationId="{66694484-F6FC-41BE-B1B3-AB0921AF41A5}"/>
          </ac:spMkLst>
        </pc:spChg>
        <pc:spChg chg="del">
          <ac:chgData name="Hans Henseler" userId="57c50d95cf3557f5" providerId="LiveId" clId="{4AC79BE6-B208-431C-8D4E-79BFA4B57DEF}" dt="2021-08-13T18:24:41.603" v="4025" actId="22"/>
          <ac:spMkLst>
            <pc:docMk/>
            <pc:sldMk cId="2275542144" sldId="323"/>
            <ac:spMk id="4" creationId="{A6A22BFF-0ECF-4C3D-9C15-3AB026F2F606}"/>
          </ac:spMkLst>
        </pc:spChg>
        <pc:spChg chg="add mod">
          <ac:chgData name="Hans Henseler" userId="57c50d95cf3557f5" providerId="LiveId" clId="{4AC79BE6-B208-431C-8D4E-79BFA4B57DEF}" dt="2021-08-13T18:25:46.211" v="4054" actId="1076"/>
          <ac:spMkLst>
            <pc:docMk/>
            <pc:sldMk cId="2275542144" sldId="323"/>
            <ac:spMk id="7" creationId="{8CB5C600-6E35-41F1-82D3-63BA7E6C18F2}"/>
          </ac:spMkLst>
        </pc:spChg>
        <pc:picChg chg="add mod ord">
          <ac:chgData name="Hans Henseler" userId="57c50d95cf3557f5" providerId="LiveId" clId="{4AC79BE6-B208-431C-8D4E-79BFA4B57DEF}" dt="2021-08-13T18:25:08.431" v="4034" actId="1076"/>
          <ac:picMkLst>
            <pc:docMk/>
            <pc:sldMk cId="2275542144" sldId="323"/>
            <ac:picMk id="6" creationId="{ABCD951E-6351-4A9B-B597-727D6E70A60B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8:35:26.032" v="4081"/>
        <pc:sldMkLst>
          <pc:docMk/>
          <pc:sldMk cId="1997587908" sldId="324"/>
        </pc:sldMkLst>
        <pc:spChg chg="mod ord">
          <ac:chgData name="Hans Henseler" userId="57c50d95cf3557f5" providerId="LiveId" clId="{4AC79BE6-B208-431C-8D4E-79BFA4B57DEF}" dt="2021-08-13T18:35:20.952" v="4080" actId="700"/>
          <ac:spMkLst>
            <pc:docMk/>
            <pc:sldMk cId="1997587908" sldId="324"/>
            <ac:spMk id="2" creationId="{A0789CA0-CA2C-4F18-876D-199FB6758CB3}"/>
          </ac:spMkLst>
        </pc:spChg>
        <pc:spChg chg="del mod ord">
          <ac:chgData name="Hans Henseler" userId="57c50d95cf3557f5" providerId="LiveId" clId="{4AC79BE6-B208-431C-8D4E-79BFA4B57DEF}" dt="2021-08-13T18:35:20.952" v="4080" actId="700"/>
          <ac:spMkLst>
            <pc:docMk/>
            <pc:sldMk cId="1997587908" sldId="324"/>
            <ac:spMk id="3" creationId="{A7EC9FA5-FAD6-477A-AD61-EB84F0FA753D}"/>
          </ac:spMkLst>
        </pc:spChg>
        <pc:spChg chg="del">
          <ac:chgData name="Hans Henseler" userId="57c50d95cf3557f5" providerId="LiveId" clId="{4AC79BE6-B208-431C-8D4E-79BFA4B57DEF}" dt="2021-08-13T18:35:20.952" v="4080" actId="700"/>
          <ac:spMkLst>
            <pc:docMk/>
            <pc:sldMk cId="1997587908" sldId="324"/>
            <ac:spMk id="4" creationId="{7458B8FF-6368-4B6E-B5C1-2345DA692FCD}"/>
          </ac:spMkLst>
        </pc:spChg>
        <pc:spChg chg="add del mod ord">
          <ac:chgData name="Hans Henseler" userId="57c50d95cf3557f5" providerId="LiveId" clId="{4AC79BE6-B208-431C-8D4E-79BFA4B57DEF}" dt="2021-08-13T18:35:26.032" v="4081"/>
          <ac:spMkLst>
            <pc:docMk/>
            <pc:sldMk cId="1997587908" sldId="324"/>
            <ac:spMk id="5" creationId="{F503EBFC-F9F7-49A2-9944-135BCB18B761}"/>
          </ac:spMkLst>
        </pc:spChg>
        <pc:picChg chg="add mod">
          <ac:chgData name="Hans Henseler" userId="57c50d95cf3557f5" providerId="LiveId" clId="{4AC79BE6-B208-431C-8D4E-79BFA4B57DEF}" dt="2021-08-13T18:35:26.032" v="4081"/>
          <ac:picMkLst>
            <pc:docMk/>
            <pc:sldMk cId="1997587908" sldId="324"/>
            <ac:picMk id="6" creationId="{796FE140-E6CD-4F7B-B257-10417F375564}"/>
          </ac:picMkLst>
        </pc:picChg>
      </pc:sldChg>
      <pc:sldChg chg="addSp delSp modSp new mod modClrScheme chgLayout">
        <pc:chgData name="Hans Henseler" userId="57c50d95cf3557f5" providerId="LiveId" clId="{4AC79BE6-B208-431C-8D4E-79BFA4B57DEF}" dt="2021-08-13T19:04:32.452" v="4162" actId="14734"/>
        <pc:sldMkLst>
          <pc:docMk/>
          <pc:sldMk cId="3919434661" sldId="325"/>
        </pc:sldMkLst>
        <pc:spChg chg="del">
          <ac:chgData name="Hans Henseler" userId="57c50d95cf3557f5" providerId="LiveId" clId="{4AC79BE6-B208-431C-8D4E-79BFA4B57DEF}" dt="2021-08-13T18:50:03.831" v="4104" actId="1957"/>
          <ac:spMkLst>
            <pc:docMk/>
            <pc:sldMk cId="3919434661" sldId="325"/>
            <ac:spMk id="2" creationId="{7CBAFF00-BFC0-4524-8A01-88F289DE21D2}"/>
          </ac:spMkLst>
        </pc:spChg>
        <pc:spChg chg="mod ord">
          <ac:chgData name="Hans Henseler" userId="57c50d95cf3557f5" providerId="LiveId" clId="{4AC79BE6-B208-431C-8D4E-79BFA4B57DEF}" dt="2021-08-13T18:57:48.402" v="4127" actId="700"/>
          <ac:spMkLst>
            <pc:docMk/>
            <pc:sldMk cId="3919434661" sldId="325"/>
            <ac:spMk id="3" creationId="{0E81ABC8-B802-467F-864B-B5EA5B948CFC}"/>
          </ac:spMkLst>
        </pc:spChg>
        <pc:spChg chg="add del mod ord">
          <ac:chgData name="Hans Henseler" userId="57c50d95cf3557f5" providerId="LiveId" clId="{4AC79BE6-B208-431C-8D4E-79BFA4B57DEF}" dt="2021-08-13T18:58:49.861" v="4130" actId="3680"/>
          <ac:spMkLst>
            <pc:docMk/>
            <pc:sldMk cId="3919434661" sldId="325"/>
            <ac:spMk id="8" creationId="{8DE85A67-9A78-4ECF-999F-4685C2A434EC}"/>
          </ac:spMkLst>
        </pc:spChg>
        <pc:graphicFrameChg chg="add mod ord">
          <ac:chgData name="Hans Henseler" userId="57c50d95cf3557f5" providerId="LiveId" clId="{4AC79BE6-B208-431C-8D4E-79BFA4B57DEF}" dt="2021-08-13T19:03:45.011" v="4160" actId="20577"/>
          <ac:graphicFrameMkLst>
            <pc:docMk/>
            <pc:sldMk cId="3919434661" sldId="325"/>
            <ac:graphicFrameMk id="7" creationId="{2B997963-F8F2-4209-89BF-013DAF94B43D}"/>
          </ac:graphicFrameMkLst>
        </pc:graphicFrameChg>
        <pc:graphicFrameChg chg="add mod ord modGraphic">
          <ac:chgData name="Hans Henseler" userId="57c50d95cf3557f5" providerId="LiveId" clId="{4AC79BE6-B208-431C-8D4E-79BFA4B57DEF}" dt="2021-08-13T19:04:32.452" v="4162" actId="14734"/>
          <ac:graphicFrameMkLst>
            <pc:docMk/>
            <pc:sldMk cId="3919434661" sldId="325"/>
            <ac:graphicFrameMk id="9" creationId="{0E3FC087-D8BF-4168-AABF-1617FD51BB36}"/>
          </ac:graphicFrameMkLst>
        </pc:graphicFrameChg>
      </pc:sldChg>
      <pc:sldMasterChg chg="addSldLayout delSldLayout modSldLayout sldLayoutOrd">
        <pc:chgData name="Hans Henseler" userId="57c50d95cf3557f5" providerId="LiveId" clId="{4AC79BE6-B208-431C-8D4E-79BFA4B57DEF}" dt="2021-08-09T22:01:02.388" v="1717" actId="1076"/>
        <pc:sldMasterMkLst>
          <pc:docMk/>
          <pc:sldMasterMk cId="0" sldId="2147483655"/>
        </pc:sldMasterMkLst>
        <pc:sldLayoutChg chg="addSp delSp modSp">
          <pc:chgData name="Hans Henseler" userId="57c50d95cf3557f5" providerId="LiveId" clId="{4AC79BE6-B208-431C-8D4E-79BFA4B57DEF}" dt="2021-08-09T18:17:55.838" v="95"/>
          <pc:sldLayoutMkLst>
            <pc:docMk/>
            <pc:sldMasterMk cId="0" sldId="2147483655"/>
            <pc:sldLayoutMk cId="2177454764" sldId="2147483716"/>
          </pc:sldLayoutMkLst>
          <pc:spChg chg="add del mod">
            <ac:chgData name="Hans Henseler" userId="57c50d95cf3557f5" providerId="LiveId" clId="{4AC79BE6-B208-431C-8D4E-79BFA4B57DEF}" dt="2021-08-09T18:17:55.838" v="95"/>
            <ac:spMkLst>
              <pc:docMk/>
              <pc:sldMasterMk cId="0" sldId="2147483655"/>
              <pc:sldLayoutMk cId="2177454764" sldId="2147483716"/>
              <ac:spMk id="4" creationId="{0D68E27C-AA24-4B4E-AC52-2E9EEEFD61BE}"/>
            </ac:spMkLst>
          </pc:spChg>
        </pc:sldLayoutChg>
        <pc:sldLayoutChg chg="addSp delSp modSp mod">
          <pc:chgData name="Hans Henseler" userId="57c50d95cf3557f5" providerId="LiveId" clId="{4AC79BE6-B208-431C-8D4E-79BFA4B57DEF}" dt="2021-08-09T18:55:43.893" v="198" actId="114"/>
          <pc:sldLayoutMkLst>
            <pc:docMk/>
            <pc:sldMasterMk cId="0" sldId="2147483655"/>
            <pc:sldLayoutMk cId="769286" sldId="2147483717"/>
          </pc:sldLayoutMkLst>
          <pc:spChg chg="mod">
            <ac:chgData name="Hans Henseler" userId="57c50d95cf3557f5" providerId="LiveId" clId="{4AC79BE6-B208-431C-8D4E-79BFA4B57DEF}" dt="2021-08-09T18:48:05.052" v="143" actId="14100"/>
            <ac:spMkLst>
              <pc:docMk/>
              <pc:sldMasterMk cId="0" sldId="2147483655"/>
              <pc:sldLayoutMk cId="769286" sldId="2147483717"/>
              <ac:spMk id="2" creationId="{00000000-0000-0000-0000-000000000000}"/>
            </ac:spMkLst>
          </pc:spChg>
          <pc:spChg chg="add del mod">
            <ac:chgData name="Hans Henseler" userId="57c50d95cf3557f5" providerId="LiveId" clId="{4AC79BE6-B208-431C-8D4E-79BFA4B57DEF}" dt="2021-08-09T18:54:54.569" v="152"/>
            <ac:spMkLst>
              <pc:docMk/>
              <pc:sldMasterMk cId="0" sldId="2147483655"/>
              <pc:sldLayoutMk cId="769286" sldId="2147483717"/>
              <ac:spMk id="3" creationId="{48205E74-B56D-4EA0-9BDF-114F88E67DDD}"/>
            </ac:spMkLst>
          </pc:spChg>
          <pc:spChg chg="add mod">
            <ac:chgData name="Hans Henseler" userId="57c50d95cf3557f5" providerId="LiveId" clId="{4AC79BE6-B208-431C-8D4E-79BFA4B57DEF}" dt="2021-08-09T18:55:43.893" v="198" actId="114"/>
            <ac:spMkLst>
              <pc:docMk/>
              <pc:sldMasterMk cId="0" sldId="2147483655"/>
              <pc:sldLayoutMk cId="769286" sldId="2147483717"/>
              <ac:spMk id="5" creationId="{42895EDF-D3A6-42B3-A2A1-38DACBDFAB7D}"/>
            </ac:spMkLst>
          </pc:spChg>
          <pc:spChg chg="add del mod">
            <ac:chgData name="Hans Henseler" userId="57c50d95cf3557f5" providerId="LiveId" clId="{4AC79BE6-B208-431C-8D4E-79BFA4B57DEF}" dt="2021-08-09T18:54:54.568" v="150" actId="478"/>
            <ac:spMkLst>
              <pc:docMk/>
              <pc:sldMasterMk cId="0" sldId="2147483655"/>
              <pc:sldLayoutMk cId="769286" sldId="2147483717"/>
              <ac:spMk id="6" creationId="{90709F69-D1CB-4529-8133-F7D392394413}"/>
            </ac:spMkLst>
          </pc:spChg>
          <pc:spChg chg="mod">
            <ac:chgData name="Hans Henseler" userId="57c50d95cf3557f5" providerId="LiveId" clId="{4AC79BE6-B208-431C-8D4E-79BFA4B57DEF}" dt="2021-08-09T18:47:49.271" v="142" actId="404"/>
            <ac:spMkLst>
              <pc:docMk/>
              <pc:sldMasterMk cId="0" sldId="2147483655"/>
              <pc:sldLayoutMk cId="769286" sldId="2147483717"/>
              <ac:spMk id="15" creationId="{00000000-0000-0000-0000-000000000000}"/>
            </ac:spMkLst>
          </pc:spChg>
        </pc:sldLayoutChg>
        <pc:sldLayoutChg chg="addSp delSp modSp mod">
          <pc:chgData name="Hans Henseler" userId="57c50d95cf3557f5" providerId="LiveId" clId="{4AC79BE6-B208-431C-8D4E-79BFA4B57DEF}" dt="2021-08-09T18:55:57.920" v="201" actId="14100"/>
          <pc:sldLayoutMkLst>
            <pc:docMk/>
            <pc:sldMasterMk cId="0" sldId="2147483655"/>
            <pc:sldLayoutMk cId="50776210" sldId="2147483718"/>
          </pc:sldLayoutMkLst>
          <pc:spChg chg="del">
            <ac:chgData name="Hans Henseler" userId="57c50d95cf3557f5" providerId="LiveId" clId="{4AC79BE6-B208-431C-8D4E-79BFA4B57DEF}" dt="2021-08-09T18:16:48.816" v="90" actId="478"/>
            <ac:spMkLst>
              <pc:docMk/>
              <pc:sldMasterMk cId="0" sldId="2147483655"/>
              <pc:sldLayoutMk cId="50776210" sldId="2147483718"/>
              <ac:spMk id="2" creationId="{00000000-0000-0000-0000-000000000000}"/>
            </ac:spMkLst>
          </pc:spChg>
          <pc:spChg chg="add del mod">
            <ac:chgData name="Hans Henseler" userId="57c50d95cf3557f5" providerId="LiveId" clId="{4AC79BE6-B208-431C-8D4E-79BFA4B57DEF}" dt="2021-08-09T18:55:51.743" v="199" actId="478"/>
            <ac:spMkLst>
              <pc:docMk/>
              <pc:sldMasterMk cId="0" sldId="2147483655"/>
              <pc:sldLayoutMk cId="50776210" sldId="2147483718"/>
              <ac:spMk id="6" creationId="{351AF773-D463-494B-BD1A-45519D626233}"/>
            </ac:spMkLst>
          </pc:spChg>
          <pc:spChg chg="del">
            <ac:chgData name="Hans Henseler" userId="57c50d95cf3557f5" providerId="LiveId" clId="{4AC79BE6-B208-431C-8D4E-79BFA4B57DEF}" dt="2021-08-09T18:16:58.208" v="92" actId="478"/>
            <ac:spMkLst>
              <pc:docMk/>
              <pc:sldMasterMk cId="0" sldId="2147483655"/>
              <pc:sldLayoutMk cId="50776210" sldId="2147483718"/>
              <ac:spMk id="7" creationId="{00000000-0000-0000-0000-000000000000}"/>
            </ac:spMkLst>
          </pc:spChg>
          <pc:spChg chg="add mod">
            <ac:chgData name="Hans Henseler" userId="57c50d95cf3557f5" providerId="LiveId" clId="{4AC79BE6-B208-431C-8D4E-79BFA4B57DEF}" dt="2021-08-09T18:55:52.018" v="200"/>
            <ac:spMkLst>
              <pc:docMk/>
              <pc:sldMasterMk cId="0" sldId="2147483655"/>
              <pc:sldLayoutMk cId="50776210" sldId="2147483718"/>
              <ac:spMk id="7" creationId="{C6081F14-8900-420C-9E6E-9650982DAFF6}"/>
            </ac:spMkLst>
          </pc:spChg>
          <pc:spChg chg="add mod">
            <ac:chgData name="Hans Henseler" userId="57c50d95cf3557f5" providerId="LiveId" clId="{4AC79BE6-B208-431C-8D4E-79BFA4B57DEF}" dt="2021-08-09T18:16:49.321" v="91"/>
            <ac:spMkLst>
              <pc:docMk/>
              <pc:sldMasterMk cId="0" sldId="2147483655"/>
              <pc:sldLayoutMk cId="50776210" sldId="2147483718"/>
              <ac:spMk id="8" creationId="{873AABF8-0284-49A6-B074-1D670FC83BE2}"/>
            </ac:spMkLst>
          </pc:spChg>
          <pc:spChg chg="add mod">
            <ac:chgData name="Hans Henseler" userId="57c50d95cf3557f5" providerId="LiveId" clId="{4AC79BE6-B208-431C-8D4E-79BFA4B57DEF}" dt="2021-08-09T18:55:57.920" v="201" actId="14100"/>
            <ac:spMkLst>
              <pc:docMk/>
              <pc:sldMasterMk cId="0" sldId="2147483655"/>
              <pc:sldLayoutMk cId="50776210" sldId="2147483718"/>
              <ac:spMk id="9" creationId="{A2600456-73FD-40B6-B311-C16B030626E7}"/>
            </ac:spMkLst>
          </pc:spChg>
        </pc:sldLayoutChg>
        <pc:sldLayoutChg chg="addSp delSp modSp mod">
          <pc:chgData name="Hans Henseler" userId="57c50d95cf3557f5" providerId="LiveId" clId="{4AC79BE6-B208-431C-8D4E-79BFA4B57DEF}" dt="2021-08-09T22:01:02.388" v="1717" actId="1076"/>
          <pc:sldLayoutMkLst>
            <pc:docMk/>
            <pc:sldMasterMk cId="0" sldId="2147483655"/>
            <pc:sldLayoutMk cId="935429405" sldId="2147483732"/>
          </pc:sldLayoutMkLst>
          <pc:spChg chg="mod">
            <ac:chgData name="Hans Henseler" userId="57c50d95cf3557f5" providerId="LiveId" clId="{4AC79BE6-B208-431C-8D4E-79BFA4B57DEF}" dt="2021-08-09T18:41:53.448" v="118" actId="14100"/>
            <ac:spMkLst>
              <pc:docMk/>
              <pc:sldMasterMk cId="0" sldId="2147483655"/>
              <pc:sldLayoutMk cId="935429405" sldId="2147483732"/>
              <ac:spMk id="2" creationId="{00000000-0000-0000-0000-000000000000}"/>
            </ac:spMkLst>
          </pc:spChg>
          <pc:spChg chg="mod">
            <ac:chgData name="Hans Henseler" userId="57c50d95cf3557f5" providerId="LiveId" clId="{4AC79BE6-B208-431C-8D4E-79BFA4B57DEF}" dt="2021-08-09T22:00:42.609" v="1716" actId="1076"/>
            <ac:spMkLst>
              <pc:docMk/>
              <pc:sldMasterMk cId="0" sldId="2147483655"/>
              <pc:sldLayoutMk cId="935429405" sldId="2147483732"/>
              <ac:spMk id="3" creationId="{00000000-0000-0000-0000-000000000000}"/>
            </ac:spMkLst>
          </pc:spChg>
          <pc:spChg chg="mod">
            <ac:chgData name="Hans Henseler" userId="57c50d95cf3557f5" providerId="LiveId" clId="{4AC79BE6-B208-431C-8D4E-79BFA4B57DEF}" dt="2021-08-09T22:01:02.388" v="1717" actId="1076"/>
            <ac:spMkLst>
              <pc:docMk/>
              <pc:sldMasterMk cId="0" sldId="2147483655"/>
              <pc:sldLayoutMk cId="935429405" sldId="2147483732"/>
              <ac:spMk id="4" creationId="{00000000-0000-0000-0000-000000000000}"/>
            </ac:spMkLst>
          </pc:spChg>
          <pc:spChg chg="del">
            <ac:chgData name="Hans Henseler" userId="57c50d95cf3557f5" providerId="LiveId" clId="{4AC79BE6-B208-431C-8D4E-79BFA4B57DEF}" dt="2021-08-09T18:38:10.651" v="111" actId="478"/>
            <ac:spMkLst>
              <pc:docMk/>
              <pc:sldMasterMk cId="0" sldId="2147483655"/>
              <pc:sldLayoutMk cId="935429405" sldId="2147483732"/>
              <ac:spMk id="7" creationId="{00000000-0000-0000-0000-000000000000}"/>
            </ac:spMkLst>
          </pc:spChg>
          <pc:spChg chg="add del mod">
            <ac:chgData name="Hans Henseler" userId="57c50d95cf3557f5" providerId="LiveId" clId="{4AC79BE6-B208-431C-8D4E-79BFA4B57DEF}" dt="2021-08-09T18:56:02.711" v="202" actId="478"/>
            <ac:spMkLst>
              <pc:docMk/>
              <pc:sldMasterMk cId="0" sldId="2147483655"/>
              <pc:sldLayoutMk cId="935429405" sldId="2147483732"/>
              <ac:spMk id="8" creationId="{8B1C1FE6-CD32-4BD0-8572-9C4BFFE9C994}"/>
            </ac:spMkLst>
          </pc:spChg>
          <pc:spChg chg="add del mod">
            <ac:chgData name="Hans Henseler" userId="57c50d95cf3557f5" providerId="LiveId" clId="{4AC79BE6-B208-431C-8D4E-79BFA4B57DEF}" dt="2021-08-09T18:12:58.422" v="61" actId="478"/>
            <ac:spMkLst>
              <pc:docMk/>
              <pc:sldMasterMk cId="0" sldId="2147483655"/>
              <pc:sldLayoutMk cId="935429405" sldId="2147483732"/>
              <ac:spMk id="9" creationId="{55954518-9DAD-43AB-8FC1-BEF5A2D314AE}"/>
            </ac:spMkLst>
          </pc:spChg>
          <pc:spChg chg="add mod">
            <ac:chgData name="Hans Henseler" userId="57c50d95cf3557f5" providerId="LiveId" clId="{4AC79BE6-B208-431C-8D4E-79BFA4B57DEF}" dt="2021-08-09T18:56:03.563" v="203"/>
            <ac:spMkLst>
              <pc:docMk/>
              <pc:sldMasterMk cId="0" sldId="2147483655"/>
              <pc:sldLayoutMk cId="935429405" sldId="2147483732"/>
              <ac:spMk id="9" creationId="{6CF9E78C-2294-4EC5-AFE8-7169BCB7F53F}"/>
            </ac:spMkLst>
          </pc:spChg>
          <pc:spChg chg="add mod">
            <ac:chgData name="Hans Henseler" userId="57c50d95cf3557f5" providerId="LiveId" clId="{4AC79BE6-B208-431C-8D4E-79BFA4B57DEF}" dt="2021-08-09T18:12:59.409" v="62"/>
            <ac:spMkLst>
              <pc:docMk/>
              <pc:sldMasterMk cId="0" sldId="2147483655"/>
              <pc:sldLayoutMk cId="935429405" sldId="2147483732"/>
              <ac:spMk id="10" creationId="{B540329B-00B8-4E2B-A257-5B3175577876}"/>
            </ac:spMkLst>
          </pc:spChg>
          <pc:spChg chg="add mod">
            <ac:chgData name="Hans Henseler" userId="57c50d95cf3557f5" providerId="LiveId" clId="{4AC79BE6-B208-431C-8D4E-79BFA4B57DEF}" dt="2021-08-09T18:12:59.409" v="62"/>
            <ac:spMkLst>
              <pc:docMk/>
              <pc:sldMasterMk cId="0" sldId="2147483655"/>
              <pc:sldLayoutMk cId="935429405" sldId="2147483732"/>
              <ac:spMk id="11" creationId="{2C1AA462-6587-4583-9523-A0C48E18961D}"/>
            </ac:spMkLst>
          </pc:spChg>
        </pc:sldLayoutChg>
        <pc:sldLayoutChg chg="addSp delSp modSp mod ord">
          <pc:chgData name="Hans Henseler" userId="57c50d95cf3557f5" providerId="LiveId" clId="{4AC79BE6-B208-431C-8D4E-79BFA4B57DEF}" dt="2021-08-09T19:21:12.008" v="403" actId="14100"/>
          <pc:sldLayoutMkLst>
            <pc:docMk/>
            <pc:sldMasterMk cId="0" sldId="2147483655"/>
            <pc:sldLayoutMk cId="707493815" sldId="2147483733"/>
          </pc:sldLayoutMkLst>
          <pc:spChg chg="del">
            <ac:chgData name="Hans Henseler" userId="57c50d95cf3557f5" providerId="LiveId" clId="{4AC79BE6-B208-431C-8D4E-79BFA4B57DEF}" dt="2021-08-09T18:18:23" v="109" actId="478"/>
            <ac:spMkLst>
              <pc:docMk/>
              <pc:sldMasterMk cId="0" sldId="2147483655"/>
              <pc:sldLayoutMk cId="707493815" sldId="2147483733"/>
              <ac:spMk id="2" creationId="{00000000-0000-0000-0000-000000000000}"/>
            </ac:spMkLst>
          </pc:spChg>
          <pc:spChg chg="mod">
            <ac:chgData name="Hans Henseler" userId="57c50d95cf3557f5" providerId="LiveId" clId="{4AC79BE6-B208-431C-8D4E-79BFA4B57DEF}" dt="2021-08-09T18:59:57.644" v="222" actId="113"/>
            <ac:spMkLst>
              <pc:docMk/>
              <pc:sldMasterMk cId="0" sldId="2147483655"/>
              <pc:sldLayoutMk cId="707493815" sldId="2147483733"/>
              <ac:spMk id="3" creationId="{00000000-0000-0000-0000-000000000000}"/>
            </ac:spMkLst>
          </pc:spChg>
          <pc:picChg chg="add mod">
            <ac:chgData name="Hans Henseler" userId="57c50d95cf3557f5" providerId="LiveId" clId="{4AC79BE6-B208-431C-8D4E-79BFA4B57DEF}" dt="2021-08-09T19:21:12.008" v="403" actId="14100"/>
            <ac:picMkLst>
              <pc:docMk/>
              <pc:sldMasterMk cId="0" sldId="2147483655"/>
              <pc:sldLayoutMk cId="707493815" sldId="2147483733"/>
              <ac:picMk id="4098" creationId="{BCE271B7-0BD7-49A0-960F-A20552E59F62}"/>
            </ac:picMkLst>
          </pc:picChg>
        </pc:sldLayoutChg>
        <pc:sldLayoutChg chg="new del mod">
          <pc:chgData name="Hans Henseler" userId="57c50d95cf3557f5" providerId="LiveId" clId="{4AC79BE6-B208-431C-8D4E-79BFA4B57DEF}" dt="2021-08-09T18:38:35.870" v="113" actId="2696"/>
          <pc:sldLayoutMkLst>
            <pc:docMk/>
            <pc:sldMasterMk cId="0" sldId="2147483655"/>
            <pc:sldLayoutMk cId="1344074023" sldId="2147483734"/>
          </pc:sldLayoutMkLst>
        </pc:sldLayoutChg>
        <pc:sldLayoutChg chg="addSp delSp modSp mod setBg">
          <pc:chgData name="Hans Henseler" userId="57c50d95cf3557f5" providerId="LiveId" clId="{4AC79BE6-B208-431C-8D4E-79BFA4B57DEF}" dt="2021-08-09T19:39:42.570" v="524" actId="1076"/>
          <pc:sldLayoutMkLst>
            <pc:docMk/>
            <pc:sldMasterMk cId="0" sldId="2147483655"/>
            <pc:sldLayoutMk cId="3857829424" sldId="2147483734"/>
          </pc:sldLayoutMkLst>
          <pc:spChg chg="add mod">
            <ac:chgData name="Hans Henseler" userId="57c50d95cf3557f5" providerId="LiveId" clId="{4AC79BE6-B208-431C-8D4E-79BFA4B57DEF}" dt="2021-08-09T19:12:03.715" v="373" actId="1076"/>
            <ac:spMkLst>
              <pc:docMk/>
              <pc:sldMasterMk cId="0" sldId="2147483655"/>
              <pc:sldLayoutMk cId="3857829424" sldId="2147483734"/>
              <ac:spMk id="2" creationId="{BC55D542-5F70-41C6-ABDD-4753043D1F1A}"/>
            </ac:spMkLst>
          </pc:spChg>
          <pc:spChg chg="del mod">
            <ac:chgData name="Hans Henseler" userId="57c50d95cf3557f5" providerId="LiveId" clId="{4AC79BE6-B208-431C-8D4E-79BFA4B57DEF}" dt="2021-08-09T19:11:16.872" v="370" actId="478"/>
            <ac:spMkLst>
              <pc:docMk/>
              <pc:sldMasterMk cId="0" sldId="2147483655"/>
              <pc:sldLayoutMk cId="3857829424" sldId="2147483734"/>
              <ac:spMk id="3" creationId="{00000000-0000-0000-0000-000000000000}"/>
            </ac:spMkLst>
          </pc:spChg>
          <pc:picChg chg="add del mod">
            <ac:chgData name="Hans Henseler" userId="57c50d95cf3557f5" providerId="LiveId" clId="{4AC79BE6-B208-431C-8D4E-79BFA4B57DEF}" dt="2021-08-09T19:15:49.868" v="388" actId="478"/>
            <ac:picMkLst>
              <pc:docMk/>
              <pc:sldMasterMk cId="0" sldId="2147483655"/>
              <pc:sldLayoutMk cId="3857829424" sldId="2147483734"/>
              <ac:picMk id="4" creationId="{BC14E0C9-A07E-4CA7-9606-82651892318C}"/>
            </ac:picMkLst>
          </pc:picChg>
          <pc:picChg chg="add mod">
            <ac:chgData name="Hans Henseler" userId="57c50d95cf3557f5" providerId="LiveId" clId="{4AC79BE6-B208-431C-8D4E-79BFA4B57DEF}" dt="2021-08-09T19:39:42.570" v="524" actId="1076"/>
            <ac:picMkLst>
              <pc:docMk/>
              <pc:sldMasterMk cId="0" sldId="2147483655"/>
              <pc:sldLayoutMk cId="3857829424" sldId="2147483734"/>
              <ac:picMk id="3074" creationId="{14D138F7-7028-47A6-AA3B-40892774603B}"/>
            </ac:picMkLst>
          </pc:picChg>
        </pc:sldLayoutChg>
        <pc:sldLayoutChg chg="new del mod">
          <pc:chgData name="Hans Henseler" userId="57c50d95cf3557f5" providerId="LiveId" clId="{4AC79BE6-B208-431C-8D4E-79BFA4B57DEF}" dt="2021-08-09T19:03:54.209" v="300" actId="2696"/>
          <pc:sldLayoutMkLst>
            <pc:docMk/>
            <pc:sldMasterMk cId="0" sldId="2147483655"/>
            <pc:sldLayoutMk cId="4082459365" sldId="2147483734"/>
          </pc:sldLayoutMkLst>
        </pc:sldLayoutChg>
        <pc:sldLayoutChg chg="addSp delSp modSp mod">
          <pc:chgData name="Hans Henseler" userId="57c50d95cf3557f5" providerId="LiveId" clId="{4AC79BE6-B208-431C-8D4E-79BFA4B57DEF}" dt="2021-08-09T19:39:35.400" v="520" actId="1076"/>
          <pc:sldLayoutMkLst>
            <pc:docMk/>
            <pc:sldMasterMk cId="0" sldId="2147483655"/>
            <pc:sldLayoutMk cId="1872867242" sldId="2147483735"/>
          </pc:sldLayoutMkLst>
          <pc:spChg chg="mod">
            <ac:chgData name="Hans Henseler" userId="57c50d95cf3557f5" providerId="LiveId" clId="{4AC79BE6-B208-431C-8D4E-79BFA4B57DEF}" dt="2021-08-09T19:14:43.933" v="383" actId="20577"/>
            <ac:spMkLst>
              <pc:docMk/>
              <pc:sldMasterMk cId="0" sldId="2147483655"/>
              <pc:sldLayoutMk cId="1872867242" sldId="2147483735"/>
              <ac:spMk id="2" creationId="{BC55D542-5F70-41C6-ABDD-4753043D1F1A}"/>
            </ac:spMkLst>
          </pc:spChg>
          <pc:picChg chg="del">
            <ac:chgData name="Hans Henseler" userId="57c50d95cf3557f5" providerId="LiveId" clId="{4AC79BE6-B208-431C-8D4E-79BFA4B57DEF}" dt="2021-08-09T19:14:46.277" v="384" actId="478"/>
            <ac:picMkLst>
              <pc:docMk/>
              <pc:sldMasterMk cId="0" sldId="2147483655"/>
              <pc:sldLayoutMk cId="1872867242" sldId="2147483735"/>
              <ac:picMk id="4" creationId="{BC14E0C9-A07E-4CA7-9606-82651892318C}"/>
            </ac:picMkLst>
          </pc:picChg>
          <pc:picChg chg="add del mod">
            <ac:chgData name="Hans Henseler" userId="57c50d95cf3557f5" providerId="LiveId" clId="{4AC79BE6-B208-431C-8D4E-79BFA4B57DEF}" dt="2021-08-09T19:16:32.899" v="393" actId="478"/>
            <ac:picMkLst>
              <pc:docMk/>
              <pc:sldMasterMk cId="0" sldId="2147483655"/>
              <pc:sldLayoutMk cId="1872867242" sldId="2147483735"/>
              <ac:picMk id="2050" creationId="{DA1B84C9-B518-4F32-BAA2-B4C32498D7E1}"/>
            </ac:picMkLst>
          </pc:picChg>
          <pc:picChg chg="add mod">
            <ac:chgData name="Hans Henseler" userId="57c50d95cf3557f5" providerId="LiveId" clId="{4AC79BE6-B208-431C-8D4E-79BFA4B57DEF}" dt="2021-08-09T19:39:35.400" v="520" actId="1076"/>
            <ac:picMkLst>
              <pc:docMk/>
              <pc:sldMasterMk cId="0" sldId="2147483655"/>
              <pc:sldLayoutMk cId="1872867242" sldId="2147483735"/>
              <ac:picMk id="2052" creationId="{A067B1DD-991E-4707-AE6B-15CAE8619B77}"/>
            </ac:picMkLst>
          </pc:picChg>
        </pc:sldLayoutChg>
        <pc:sldLayoutChg chg="addSp delSp modSp mod">
          <pc:chgData name="Hans Henseler" userId="57c50d95cf3557f5" providerId="LiveId" clId="{4AC79BE6-B208-431C-8D4E-79BFA4B57DEF}" dt="2021-08-09T19:22:06.855" v="408" actId="1076"/>
          <pc:sldLayoutMkLst>
            <pc:docMk/>
            <pc:sldMasterMk cId="0" sldId="2147483655"/>
            <pc:sldLayoutMk cId="663081064" sldId="2147483736"/>
          </pc:sldLayoutMkLst>
          <pc:spChg chg="mod">
            <ac:chgData name="Hans Henseler" userId="57c50d95cf3557f5" providerId="LiveId" clId="{4AC79BE6-B208-431C-8D4E-79BFA4B57DEF}" dt="2021-08-09T19:22:06.855" v="408" actId="1076"/>
            <ac:spMkLst>
              <pc:docMk/>
              <pc:sldMasterMk cId="0" sldId="2147483655"/>
              <pc:sldLayoutMk cId="663081064" sldId="2147483736"/>
              <ac:spMk id="3" creationId="{00000000-0000-0000-0000-000000000000}"/>
            </ac:spMkLst>
          </pc:spChg>
          <pc:picChg chg="del">
            <ac:chgData name="Hans Henseler" userId="57c50d95cf3557f5" providerId="LiveId" clId="{4AC79BE6-B208-431C-8D4E-79BFA4B57DEF}" dt="2021-08-09T19:20:49.952" v="399" actId="478"/>
            <ac:picMkLst>
              <pc:docMk/>
              <pc:sldMasterMk cId="0" sldId="2147483655"/>
              <pc:sldLayoutMk cId="663081064" sldId="2147483736"/>
              <ac:picMk id="4098" creationId="{BCE271B7-0BD7-49A0-960F-A20552E59F62}"/>
            </ac:picMkLst>
          </pc:picChg>
          <pc:picChg chg="add mod">
            <ac:chgData name="Hans Henseler" userId="57c50d95cf3557f5" providerId="LiveId" clId="{4AC79BE6-B208-431C-8D4E-79BFA4B57DEF}" dt="2021-08-09T19:21:03.083" v="402" actId="1076"/>
            <ac:picMkLst>
              <pc:docMk/>
              <pc:sldMasterMk cId="0" sldId="2147483655"/>
              <pc:sldLayoutMk cId="663081064" sldId="2147483736"/>
              <ac:picMk id="5122" creationId="{35168DDA-0BBF-429E-AE81-59245B46A5D1}"/>
            </ac:picMkLst>
          </pc:picChg>
        </pc:sldLayoutChg>
        <pc:sldLayoutChg chg="addSp delSp modSp mod">
          <pc:chgData name="Hans Henseler" userId="57c50d95cf3557f5" providerId="LiveId" clId="{4AC79BE6-B208-431C-8D4E-79BFA4B57DEF}" dt="2021-08-09T19:24:53.423" v="412" actId="6014"/>
          <pc:sldLayoutMkLst>
            <pc:docMk/>
            <pc:sldMasterMk cId="0" sldId="2147483655"/>
            <pc:sldLayoutMk cId="1880481586" sldId="2147483737"/>
          </pc:sldLayoutMkLst>
          <pc:picChg chg="del">
            <ac:chgData name="Hans Henseler" userId="57c50d95cf3557f5" providerId="LiveId" clId="{4AC79BE6-B208-431C-8D4E-79BFA4B57DEF}" dt="2021-08-09T19:22:47.246" v="409" actId="478"/>
            <ac:picMkLst>
              <pc:docMk/>
              <pc:sldMasterMk cId="0" sldId="2147483655"/>
              <pc:sldLayoutMk cId="1880481586" sldId="2147483737"/>
              <ac:picMk id="5122" creationId="{35168DDA-0BBF-429E-AE81-59245B46A5D1}"/>
            </ac:picMkLst>
          </pc:picChg>
          <pc:picChg chg="add mod">
            <ac:chgData name="Hans Henseler" userId="57c50d95cf3557f5" providerId="LiveId" clId="{4AC79BE6-B208-431C-8D4E-79BFA4B57DEF}" dt="2021-08-09T19:23:02.830" v="411" actId="1076"/>
            <ac:picMkLst>
              <pc:docMk/>
              <pc:sldMasterMk cId="0" sldId="2147483655"/>
              <pc:sldLayoutMk cId="1880481586" sldId="2147483737"/>
              <ac:picMk id="6146" creationId="{4A035186-08D1-413B-A835-1168ACA95D91}"/>
            </ac:picMkLst>
          </pc:picChg>
        </pc:sldLayoutChg>
        <pc:sldLayoutChg chg="addSp delSp modSp mod">
          <pc:chgData name="Hans Henseler" userId="57c50d95cf3557f5" providerId="LiveId" clId="{4AC79BE6-B208-431C-8D4E-79BFA4B57DEF}" dt="2021-08-09T19:37:46.726" v="477" actId="6014"/>
          <pc:sldLayoutMkLst>
            <pc:docMk/>
            <pc:sldMasterMk cId="0" sldId="2147483655"/>
            <pc:sldLayoutMk cId="139661223" sldId="2147483738"/>
          </pc:sldLayoutMkLst>
          <pc:spChg chg="mod">
            <ac:chgData name="Hans Henseler" userId="57c50d95cf3557f5" providerId="LiveId" clId="{4AC79BE6-B208-431C-8D4E-79BFA4B57DEF}" dt="2021-08-09T19:34:23.152" v="476" actId="20577"/>
            <ac:spMkLst>
              <pc:docMk/>
              <pc:sldMasterMk cId="0" sldId="2147483655"/>
              <pc:sldLayoutMk cId="139661223" sldId="2147483738"/>
              <ac:spMk id="2" creationId="{BC55D542-5F70-41C6-ABDD-4753043D1F1A}"/>
            </ac:spMkLst>
          </pc:spChg>
          <pc:picChg chg="del">
            <ac:chgData name="Hans Henseler" userId="57c50d95cf3557f5" providerId="LiveId" clId="{4AC79BE6-B208-431C-8D4E-79BFA4B57DEF}" dt="2021-08-09T19:33:51.623" v="446" actId="478"/>
            <ac:picMkLst>
              <pc:docMk/>
              <pc:sldMasterMk cId="0" sldId="2147483655"/>
              <pc:sldLayoutMk cId="139661223" sldId="2147483738"/>
              <ac:picMk id="2052" creationId="{A067B1DD-991E-4707-AE6B-15CAE8619B77}"/>
            </ac:picMkLst>
          </pc:picChg>
          <pc:picChg chg="add mod">
            <ac:chgData name="Hans Henseler" userId="57c50d95cf3557f5" providerId="LiveId" clId="{4AC79BE6-B208-431C-8D4E-79BFA4B57DEF}" dt="2021-08-09T19:34:21.245" v="475" actId="1076"/>
            <ac:picMkLst>
              <pc:docMk/>
              <pc:sldMasterMk cId="0" sldId="2147483655"/>
              <pc:sldLayoutMk cId="139661223" sldId="2147483738"/>
              <ac:picMk id="7170" creationId="{3C9CF67E-45F4-425F-9F01-AC24B910DF4A}"/>
            </ac:picMkLst>
          </pc:picChg>
        </pc:sldLayoutChg>
        <pc:sldLayoutChg chg="addSp delSp modSp mod">
          <pc:chgData name="Hans Henseler" userId="57c50d95cf3557f5" providerId="LiveId" clId="{4AC79BE6-B208-431C-8D4E-79BFA4B57DEF}" dt="2021-08-09T19:40:03.066" v="525" actId="6014"/>
          <pc:sldLayoutMkLst>
            <pc:docMk/>
            <pc:sldMasterMk cId="0" sldId="2147483655"/>
            <pc:sldLayoutMk cId="801424333" sldId="2147483739"/>
          </pc:sldLayoutMkLst>
          <pc:spChg chg="mod">
            <ac:chgData name="Hans Henseler" userId="57c50d95cf3557f5" providerId="LiveId" clId="{4AC79BE6-B208-431C-8D4E-79BFA4B57DEF}" dt="2021-08-09T19:38:08.261" v="507" actId="20577"/>
            <ac:spMkLst>
              <pc:docMk/>
              <pc:sldMasterMk cId="0" sldId="2147483655"/>
              <pc:sldLayoutMk cId="801424333" sldId="2147483739"/>
              <ac:spMk id="2" creationId="{BC55D542-5F70-41C6-ABDD-4753043D1F1A}"/>
            </ac:spMkLst>
          </pc:spChg>
          <pc:picChg chg="del mod">
            <ac:chgData name="Hans Henseler" userId="57c50d95cf3557f5" providerId="LiveId" clId="{4AC79BE6-B208-431C-8D4E-79BFA4B57DEF}" dt="2021-08-09T19:39:10.804" v="509" actId="478"/>
            <ac:picMkLst>
              <pc:docMk/>
              <pc:sldMasterMk cId="0" sldId="2147483655"/>
              <pc:sldLayoutMk cId="801424333" sldId="2147483739"/>
              <ac:picMk id="7170" creationId="{3C9CF67E-45F4-425F-9F01-AC24B910DF4A}"/>
            </ac:picMkLst>
          </pc:picChg>
          <pc:picChg chg="add mod">
            <ac:chgData name="Hans Henseler" userId="57c50d95cf3557f5" providerId="LiveId" clId="{4AC79BE6-B208-431C-8D4E-79BFA4B57DEF}" dt="2021-08-09T19:39:23.292" v="515" actId="14100"/>
            <ac:picMkLst>
              <pc:docMk/>
              <pc:sldMasterMk cId="0" sldId="2147483655"/>
              <pc:sldLayoutMk cId="801424333" sldId="2147483739"/>
              <ac:picMk id="9218" creationId="{252CE840-5697-49DE-80BE-5C0E6C169303}"/>
            </ac:picMkLst>
          </pc:picChg>
        </pc:sldLayoutChg>
      </pc:sldMasterChg>
      <pc:sldMasterChg chg="del delSldLayout">
        <pc:chgData name="Hans Henseler" userId="57c50d95cf3557f5" providerId="LiveId" clId="{4AC79BE6-B208-431C-8D4E-79BFA4B57DEF}" dt="2021-08-09T18:15:02.071" v="84" actId="2696"/>
        <pc:sldMasterMkLst>
          <pc:docMk/>
          <pc:sldMasterMk cId="462661669" sldId="2147483720"/>
        </pc:sldMasterMkLst>
        <pc:sldLayoutChg chg="del">
          <pc:chgData name="Hans Henseler" userId="57c50d95cf3557f5" providerId="LiveId" clId="{4AC79BE6-B208-431C-8D4E-79BFA4B57DEF}" dt="2021-08-09T18:15:02.062" v="73" actId="2696"/>
          <pc:sldLayoutMkLst>
            <pc:docMk/>
            <pc:sldMasterMk cId="462661669" sldId="2147483720"/>
            <pc:sldLayoutMk cId="511186767" sldId="2147483721"/>
          </pc:sldLayoutMkLst>
        </pc:sldLayoutChg>
        <pc:sldLayoutChg chg="del">
          <pc:chgData name="Hans Henseler" userId="57c50d95cf3557f5" providerId="LiveId" clId="{4AC79BE6-B208-431C-8D4E-79BFA4B57DEF}" dt="2021-08-09T18:15:02.063" v="74" actId="2696"/>
          <pc:sldLayoutMkLst>
            <pc:docMk/>
            <pc:sldMasterMk cId="462661669" sldId="2147483720"/>
            <pc:sldLayoutMk cId="82922089" sldId="2147483722"/>
          </pc:sldLayoutMkLst>
        </pc:sldLayoutChg>
        <pc:sldLayoutChg chg="del">
          <pc:chgData name="Hans Henseler" userId="57c50d95cf3557f5" providerId="LiveId" clId="{4AC79BE6-B208-431C-8D4E-79BFA4B57DEF}" dt="2021-08-09T18:15:02.064" v="75" actId="2696"/>
          <pc:sldLayoutMkLst>
            <pc:docMk/>
            <pc:sldMasterMk cId="462661669" sldId="2147483720"/>
            <pc:sldLayoutMk cId="1761733225" sldId="2147483723"/>
          </pc:sldLayoutMkLst>
        </pc:sldLayoutChg>
        <pc:sldLayoutChg chg="del">
          <pc:chgData name="Hans Henseler" userId="57c50d95cf3557f5" providerId="LiveId" clId="{4AC79BE6-B208-431C-8D4E-79BFA4B57DEF}" dt="2021-08-09T18:15:02.065" v="76" actId="2696"/>
          <pc:sldLayoutMkLst>
            <pc:docMk/>
            <pc:sldMasterMk cId="462661669" sldId="2147483720"/>
            <pc:sldLayoutMk cId="3055910345" sldId="2147483724"/>
          </pc:sldLayoutMkLst>
        </pc:sldLayoutChg>
        <pc:sldLayoutChg chg="del">
          <pc:chgData name="Hans Henseler" userId="57c50d95cf3557f5" providerId="LiveId" clId="{4AC79BE6-B208-431C-8D4E-79BFA4B57DEF}" dt="2021-08-09T18:15:02.065" v="77" actId="2696"/>
          <pc:sldLayoutMkLst>
            <pc:docMk/>
            <pc:sldMasterMk cId="462661669" sldId="2147483720"/>
            <pc:sldLayoutMk cId="4108737375" sldId="2147483725"/>
          </pc:sldLayoutMkLst>
        </pc:sldLayoutChg>
        <pc:sldLayoutChg chg="del">
          <pc:chgData name="Hans Henseler" userId="57c50d95cf3557f5" providerId="LiveId" clId="{4AC79BE6-B208-431C-8D4E-79BFA4B57DEF}" dt="2021-08-09T18:15:02.066" v="78" actId="2696"/>
          <pc:sldLayoutMkLst>
            <pc:docMk/>
            <pc:sldMasterMk cId="462661669" sldId="2147483720"/>
            <pc:sldLayoutMk cId="4038640713" sldId="2147483726"/>
          </pc:sldLayoutMkLst>
        </pc:sldLayoutChg>
        <pc:sldLayoutChg chg="del">
          <pc:chgData name="Hans Henseler" userId="57c50d95cf3557f5" providerId="LiveId" clId="{4AC79BE6-B208-431C-8D4E-79BFA4B57DEF}" dt="2021-08-09T18:15:02.067" v="79" actId="2696"/>
          <pc:sldLayoutMkLst>
            <pc:docMk/>
            <pc:sldMasterMk cId="462661669" sldId="2147483720"/>
            <pc:sldLayoutMk cId="1102110686" sldId="2147483727"/>
          </pc:sldLayoutMkLst>
        </pc:sldLayoutChg>
        <pc:sldLayoutChg chg="del">
          <pc:chgData name="Hans Henseler" userId="57c50d95cf3557f5" providerId="LiveId" clId="{4AC79BE6-B208-431C-8D4E-79BFA4B57DEF}" dt="2021-08-09T18:15:02.067" v="80" actId="2696"/>
          <pc:sldLayoutMkLst>
            <pc:docMk/>
            <pc:sldMasterMk cId="462661669" sldId="2147483720"/>
            <pc:sldLayoutMk cId="2556314873" sldId="2147483728"/>
          </pc:sldLayoutMkLst>
        </pc:sldLayoutChg>
        <pc:sldLayoutChg chg="del">
          <pc:chgData name="Hans Henseler" userId="57c50d95cf3557f5" providerId="LiveId" clId="{4AC79BE6-B208-431C-8D4E-79BFA4B57DEF}" dt="2021-08-09T18:15:02.068" v="81" actId="2696"/>
          <pc:sldLayoutMkLst>
            <pc:docMk/>
            <pc:sldMasterMk cId="462661669" sldId="2147483720"/>
            <pc:sldLayoutMk cId="1666310344" sldId="2147483729"/>
          </pc:sldLayoutMkLst>
        </pc:sldLayoutChg>
        <pc:sldLayoutChg chg="del">
          <pc:chgData name="Hans Henseler" userId="57c50d95cf3557f5" providerId="LiveId" clId="{4AC79BE6-B208-431C-8D4E-79BFA4B57DEF}" dt="2021-08-09T18:15:02.069" v="82" actId="2696"/>
          <pc:sldLayoutMkLst>
            <pc:docMk/>
            <pc:sldMasterMk cId="462661669" sldId="2147483720"/>
            <pc:sldLayoutMk cId="2258738886" sldId="2147483730"/>
          </pc:sldLayoutMkLst>
        </pc:sldLayoutChg>
        <pc:sldLayoutChg chg="del">
          <pc:chgData name="Hans Henseler" userId="57c50d95cf3557f5" providerId="LiveId" clId="{4AC79BE6-B208-431C-8D4E-79BFA4B57DEF}" dt="2021-08-09T18:15:02.069" v="83" actId="2696"/>
          <pc:sldLayoutMkLst>
            <pc:docMk/>
            <pc:sldMasterMk cId="462661669" sldId="2147483720"/>
            <pc:sldLayoutMk cId="1348665187" sldId="2147483731"/>
          </pc:sldLayoutMkLst>
        </pc:sldLayoutChg>
      </pc:sldMasterChg>
      <pc:sldMasterChg chg="new del mod addSldLayout delSldLayout">
        <pc:chgData name="Hans Henseler" userId="57c50d95cf3557f5" providerId="LiveId" clId="{4AC79BE6-B208-431C-8D4E-79BFA4B57DEF}" dt="2021-08-09T18:18:12.889" v="108" actId="2696"/>
        <pc:sldMasterMkLst>
          <pc:docMk/>
          <pc:sldMasterMk cId="1506151984" sldId="2147483733"/>
        </pc:sldMasterMkLst>
        <pc:sldLayoutChg chg="new del replId">
          <pc:chgData name="Hans Henseler" userId="57c50d95cf3557f5" providerId="LiveId" clId="{4AC79BE6-B208-431C-8D4E-79BFA4B57DEF}" dt="2021-08-09T18:18:12.873" v="97" actId="2696"/>
          <pc:sldLayoutMkLst>
            <pc:docMk/>
            <pc:sldMasterMk cId="1506151984" sldId="2147483733"/>
            <pc:sldLayoutMk cId="4077987458" sldId="2147483734"/>
          </pc:sldLayoutMkLst>
        </pc:sldLayoutChg>
        <pc:sldLayoutChg chg="new del replId">
          <pc:chgData name="Hans Henseler" userId="57c50d95cf3557f5" providerId="LiveId" clId="{4AC79BE6-B208-431C-8D4E-79BFA4B57DEF}" dt="2021-08-09T18:18:12.875" v="98" actId="2696"/>
          <pc:sldLayoutMkLst>
            <pc:docMk/>
            <pc:sldMasterMk cId="1506151984" sldId="2147483733"/>
            <pc:sldLayoutMk cId="1202350186" sldId="2147483735"/>
          </pc:sldLayoutMkLst>
        </pc:sldLayoutChg>
        <pc:sldLayoutChg chg="new del replId">
          <pc:chgData name="Hans Henseler" userId="57c50d95cf3557f5" providerId="LiveId" clId="{4AC79BE6-B208-431C-8D4E-79BFA4B57DEF}" dt="2021-08-09T18:18:12.876" v="99" actId="2696"/>
          <pc:sldLayoutMkLst>
            <pc:docMk/>
            <pc:sldMasterMk cId="1506151984" sldId="2147483733"/>
            <pc:sldLayoutMk cId="2417794603" sldId="2147483736"/>
          </pc:sldLayoutMkLst>
        </pc:sldLayoutChg>
        <pc:sldLayoutChg chg="new del replId">
          <pc:chgData name="Hans Henseler" userId="57c50d95cf3557f5" providerId="LiveId" clId="{4AC79BE6-B208-431C-8D4E-79BFA4B57DEF}" dt="2021-08-09T18:18:12.878" v="100" actId="2696"/>
          <pc:sldLayoutMkLst>
            <pc:docMk/>
            <pc:sldMasterMk cId="1506151984" sldId="2147483733"/>
            <pc:sldLayoutMk cId="3109041329" sldId="2147483737"/>
          </pc:sldLayoutMkLst>
        </pc:sldLayoutChg>
        <pc:sldLayoutChg chg="new del replId">
          <pc:chgData name="Hans Henseler" userId="57c50d95cf3557f5" providerId="LiveId" clId="{4AC79BE6-B208-431C-8D4E-79BFA4B57DEF}" dt="2021-08-09T18:18:12.880" v="101" actId="2696"/>
          <pc:sldLayoutMkLst>
            <pc:docMk/>
            <pc:sldMasterMk cId="1506151984" sldId="2147483733"/>
            <pc:sldLayoutMk cId="2931618394" sldId="2147483738"/>
          </pc:sldLayoutMkLst>
        </pc:sldLayoutChg>
        <pc:sldLayoutChg chg="new del replId">
          <pc:chgData name="Hans Henseler" userId="57c50d95cf3557f5" providerId="LiveId" clId="{4AC79BE6-B208-431C-8D4E-79BFA4B57DEF}" dt="2021-08-09T18:18:12.881" v="102" actId="2696"/>
          <pc:sldLayoutMkLst>
            <pc:docMk/>
            <pc:sldMasterMk cId="1506151984" sldId="2147483733"/>
            <pc:sldLayoutMk cId="899656178" sldId="2147483739"/>
          </pc:sldLayoutMkLst>
        </pc:sldLayoutChg>
        <pc:sldLayoutChg chg="new del replId">
          <pc:chgData name="Hans Henseler" userId="57c50d95cf3557f5" providerId="LiveId" clId="{4AC79BE6-B208-431C-8D4E-79BFA4B57DEF}" dt="2021-08-09T18:18:12.883" v="103" actId="2696"/>
          <pc:sldLayoutMkLst>
            <pc:docMk/>
            <pc:sldMasterMk cId="1506151984" sldId="2147483733"/>
            <pc:sldLayoutMk cId="3987657630" sldId="2147483740"/>
          </pc:sldLayoutMkLst>
        </pc:sldLayoutChg>
        <pc:sldLayoutChg chg="new del replId">
          <pc:chgData name="Hans Henseler" userId="57c50d95cf3557f5" providerId="LiveId" clId="{4AC79BE6-B208-431C-8D4E-79BFA4B57DEF}" dt="2021-08-09T18:18:12.885" v="104" actId="2696"/>
          <pc:sldLayoutMkLst>
            <pc:docMk/>
            <pc:sldMasterMk cId="1506151984" sldId="2147483733"/>
            <pc:sldLayoutMk cId="3028497256" sldId="2147483741"/>
          </pc:sldLayoutMkLst>
        </pc:sldLayoutChg>
        <pc:sldLayoutChg chg="new del replId">
          <pc:chgData name="Hans Henseler" userId="57c50d95cf3557f5" providerId="LiveId" clId="{4AC79BE6-B208-431C-8D4E-79BFA4B57DEF}" dt="2021-08-09T18:18:12.886" v="105" actId="2696"/>
          <pc:sldLayoutMkLst>
            <pc:docMk/>
            <pc:sldMasterMk cId="1506151984" sldId="2147483733"/>
            <pc:sldLayoutMk cId="4249815728" sldId="2147483742"/>
          </pc:sldLayoutMkLst>
        </pc:sldLayoutChg>
        <pc:sldLayoutChg chg="new del replId">
          <pc:chgData name="Hans Henseler" userId="57c50d95cf3557f5" providerId="LiveId" clId="{4AC79BE6-B208-431C-8D4E-79BFA4B57DEF}" dt="2021-08-09T18:18:12.887" v="106" actId="2696"/>
          <pc:sldLayoutMkLst>
            <pc:docMk/>
            <pc:sldMasterMk cId="1506151984" sldId="2147483733"/>
            <pc:sldLayoutMk cId="3774415689" sldId="2147483743"/>
          </pc:sldLayoutMkLst>
        </pc:sldLayoutChg>
        <pc:sldLayoutChg chg="new del replId">
          <pc:chgData name="Hans Henseler" userId="57c50d95cf3557f5" providerId="LiveId" clId="{4AC79BE6-B208-431C-8D4E-79BFA4B57DEF}" dt="2021-08-09T18:18:12.888" v="107" actId="2696"/>
          <pc:sldLayoutMkLst>
            <pc:docMk/>
            <pc:sldMasterMk cId="1506151984" sldId="2147483733"/>
            <pc:sldLayoutMk cId="1551115763" sldId="2147483744"/>
          </pc:sldLayoutMkLst>
        </pc:sldLayoutChg>
      </pc:sldMasterChg>
      <pc:sldMasterChg chg="new del mod addSldLayout delSldLayout">
        <pc:chgData name="Hans Henseler" userId="57c50d95cf3557f5" providerId="LiveId" clId="{4AC79BE6-B208-431C-8D4E-79BFA4B57DEF}" dt="2021-08-09T19:03:39.342" v="298" actId="6938"/>
        <pc:sldMasterMkLst>
          <pc:docMk/>
          <pc:sldMasterMk cId="528572370" sldId="2147483734"/>
        </pc:sldMasterMkLst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4219983313" sldId="2147483735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893139988" sldId="2147483736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2530980920" sldId="2147483737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3426443735" sldId="2147483738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2607724919" sldId="2147483739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3371701211" sldId="2147483740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243382692" sldId="2147483741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3466984323" sldId="2147483742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409948603" sldId="2147483743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2047652131" sldId="2147483744"/>
          </pc:sldLayoutMkLst>
        </pc:sldLayoutChg>
        <pc:sldLayoutChg chg="new del replId">
          <pc:chgData name="Hans Henseler" userId="57c50d95cf3557f5" providerId="LiveId" clId="{4AC79BE6-B208-431C-8D4E-79BFA4B57DEF}" dt="2021-08-09T19:03:39.342" v="298" actId="6938"/>
          <pc:sldLayoutMkLst>
            <pc:docMk/>
            <pc:sldMasterMk cId="528572370" sldId="2147483734"/>
            <pc:sldLayoutMk cId="229640446" sldId="2147483745"/>
          </pc:sldLayoutMkLst>
        </pc:sldLayoutChg>
      </pc:sldMasterChg>
    </pc:docChg>
  </pc:docChgLst>
  <pc:docChgLst>
    <pc:chgData name="Hans Henseler" userId="57c50d95cf3557f5" providerId="LiveId" clId="{5CC9173F-485E-4D3A-8E04-B711B98CDEF6}"/>
    <pc:docChg chg="custSel modSld replTag">
      <pc:chgData name="Hans Henseler" userId="57c50d95cf3557f5" providerId="LiveId" clId="{5CC9173F-485E-4D3A-8E04-B711B98CDEF6}" dt="2022-07-17T18:40:32.040" v="50" actId="20577"/>
      <pc:docMkLst>
        <pc:docMk/>
      </pc:docMkLst>
      <pc:sldChg chg="replTag">
        <pc:chgData name="Hans Henseler" userId="57c50d95cf3557f5" providerId="LiveId" clId="{5CC9173F-485E-4D3A-8E04-B711B98CDEF6}" dt="2022-07-17T18:39:25.653" v="1"/>
        <pc:sldMkLst>
          <pc:docMk/>
          <pc:sldMk cId="0" sldId="256"/>
        </pc:sldMkLst>
      </pc:sldChg>
      <pc:sldChg chg="modSp mod replTag delTag">
        <pc:chgData name="Hans Henseler" userId="57c50d95cf3557f5" providerId="LiveId" clId="{5CC9173F-485E-4D3A-8E04-B711B98CDEF6}" dt="2022-07-17T18:40:32.040" v="50" actId="20577"/>
        <pc:sldMkLst>
          <pc:docMk/>
          <pc:sldMk cId="2218015622" sldId="260"/>
        </pc:sldMkLst>
        <pc:spChg chg="mod">
          <ac:chgData name="Hans Henseler" userId="57c50d95cf3557f5" providerId="LiveId" clId="{5CC9173F-485E-4D3A-8E04-B711B98CDEF6}" dt="2022-07-17T18:40:32.040" v="50" actId="20577"/>
          <ac:spMkLst>
            <pc:docMk/>
            <pc:sldMk cId="2218015622" sldId="260"/>
            <ac:spMk id="2" creationId="{4FE4CAE4-55E2-4CC7-AC3A-BA1534A01228}"/>
          </ac:spMkLst>
        </pc:spChg>
        <pc:spChg chg="mod">
          <ac:chgData name="Hans Henseler" userId="57c50d95cf3557f5" providerId="LiveId" clId="{5CC9173F-485E-4D3A-8E04-B711B98CDEF6}" dt="2022-07-17T18:40:23.608" v="21" actId="6549"/>
          <ac:spMkLst>
            <pc:docMk/>
            <pc:sldMk cId="2218015622" sldId="260"/>
            <ac:spMk id="3" creationId="{26C4DB2F-128B-453E-ABFE-9213CFA6359C}"/>
          </ac:spMkLst>
        </pc:spChg>
      </pc:sldChg>
      <pc:sldChg chg="replTag">
        <pc:chgData name="Hans Henseler" userId="57c50d95cf3557f5" providerId="LiveId" clId="{5CC9173F-485E-4D3A-8E04-B711B98CDEF6}" dt="2022-07-17T18:39:28.924" v="3"/>
        <pc:sldMkLst>
          <pc:docMk/>
          <pc:sldMk cId="1752912570" sldId="266"/>
        </pc:sldMkLst>
      </pc:sldChg>
      <pc:sldChg chg="replTag">
        <pc:chgData name="Hans Henseler" userId="57c50d95cf3557f5" providerId="LiveId" clId="{5CC9173F-485E-4D3A-8E04-B711B98CDEF6}" dt="2022-07-17T18:39:43.906" v="5"/>
        <pc:sldMkLst>
          <pc:docMk/>
          <pc:sldMk cId="193911235" sldId="267"/>
        </pc:sldMkLst>
      </pc:sldChg>
      <pc:sldChg chg="replTag">
        <pc:chgData name="Hans Henseler" userId="57c50d95cf3557f5" providerId="LiveId" clId="{5CC9173F-485E-4D3A-8E04-B711B98CDEF6}" dt="2022-07-17T18:39:42.986" v="4"/>
        <pc:sldMkLst>
          <pc:docMk/>
          <pc:sldMk cId="1083454253" sldId="268"/>
        </pc:sldMkLst>
      </pc:sldChg>
      <pc:sldChg chg="replTag">
        <pc:chgData name="Hans Henseler" userId="57c50d95cf3557f5" providerId="LiveId" clId="{5CC9173F-485E-4D3A-8E04-B711B98CDEF6}" dt="2022-07-17T18:39:47.738" v="6"/>
        <pc:sldMkLst>
          <pc:docMk/>
          <pc:sldMk cId="3805744517" sldId="274"/>
        </pc:sldMkLst>
      </pc:sldChg>
    </pc:docChg>
  </pc:docChgLst>
  <pc:docChgLst>
    <pc:chgData name="Hans Henseler" userId="57c50d95cf3557f5" providerId="LiveId" clId="{2CCBF376-AE9D-4C2E-B7A2-E1F0747111BB}"/>
    <pc:docChg chg="custSel delSld modSld">
      <pc:chgData name="Hans Henseler" userId="57c50d95cf3557f5" providerId="LiveId" clId="{2CCBF376-AE9D-4C2E-B7A2-E1F0747111BB}" dt="2021-06-23T14:10:12.150" v="32" actId="47"/>
      <pc:docMkLst>
        <pc:docMk/>
      </pc:docMkLst>
      <pc:sldChg chg="modSp mod">
        <pc:chgData name="Hans Henseler" userId="57c50d95cf3557f5" providerId="LiveId" clId="{2CCBF376-AE9D-4C2E-B7A2-E1F0747111BB}" dt="2021-06-23T14:09:48.231" v="30" actId="20577"/>
        <pc:sldMkLst>
          <pc:docMk/>
          <pc:sldMk cId="0" sldId="256"/>
        </pc:sldMkLst>
        <pc:spChg chg="mod">
          <ac:chgData name="Hans Henseler" userId="57c50d95cf3557f5" providerId="LiveId" clId="{2CCBF376-AE9D-4C2E-B7A2-E1F0747111BB}" dt="2021-06-23T14:09:48.231" v="30" actId="20577"/>
          <ac:spMkLst>
            <pc:docMk/>
            <pc:sldMk cId="0" sldId="256"/>
            <ac:spMk id="7170" creationId="{00000000-0000-0000-0000-000000000000}"/>
          </ac:spMkLst>
        </pc:spChg>
        <pc:spChg chg="mod">
          <ac:chgData name="Hans Henseler" userId="57c50d95cf3557f5" providerId="LiveId" clId="{2CCBF376-AE9D-4C2E-B7A2-E1F0747111BB}" dt="2021-06-23T14:09:05.335" v="14" actId="20577"/>
          <ac:spMkLst>
            <pc:docMk/>
            <pc:sldMk cId="0" sldId="256"/>
            <ac:spMk id="7171" creationId="{00000000-0000-0000-0000-000000000000}"/>
          </ac:spMkLst>
        </pc:spChg>
      </pc:sldChg>
      <pc:sldChg chg="del">
        <pc:chgData name="Hans Henseler" userId="57c50d95cf3557f5" providerId="LiveId" clId="{2CCBF376-AE9D-4C2E-B7A2-E1F0747111BB}" dt="2021-06-23T14:10:05.733" v="31" actId="47"/>
        <pc:sldMkLst>
          <pc:docMk/>
          <pc:sldMk cId="1083454253" sldId="268"/>
        </pc:sldMkLst>
      </pc:sldChg>
      <pc:sldChg chg="del">
        <pc:chgData name="Hans Henseler" userId="57c50d95cf3557f5" providerId="LiveId" clId="{2CCBF376-AE9D-4C2E-B7A2-E1F0747111BB}" dt="2021-06-23T14:10:12.150" v="32" actId="47"/>
        <pc:sldMkLst>
          <pc:docMk/>
          <pc:sldMk cId="3842525367" sldId="270"/>
        </pc:sldMkLst>
      </pc:sldChg>
      <pc:sldChg chg="del">
        <pc:chgData name="Hans Henseler" userId="57c50d95cf3557f5" providerId="LiveId" clId="{2CCBF376-AE9D-4C2E-B7A2-E1F0747111BB}" dt="2021-06-23T14:10:12.150" v="32" actId="47"/>
        <pc:sldMkLst>
          <pc:docMk/>
          <pc:sldMk cId="4251079378" sldId="271"/>
        </pc:sldMkLst>
      </pc:sldChg>
      <pc:sldChg chg="del">
        <pc:chgData name="Hans Henseler" userId="57c50d95cf3557f5" providerId="LiveId" clId="{2CCBF376-AE9D-4C2E-B7A2-E1F0747111BB}" dt="2021-06-23T14:10:12.150" v="32" actId="47"/>
        <pc:sldMkLst>
          <pc:docMk/>
          <pc:sldMk cId="416184197" sldId="272"/>
        </pc:sldMkLst>
      </pc:sldChg>
      <pc:sldChg chg="del">
        <pc:chgData name="Hans Henseler" userId="57c50d95cf3557f5" providerId="LiveId" clId="{2CCBF376-AE9D-4C2E-B7A2-E1F0747111BB}" dt="2021-06-23T14:10:12.150" v="32" actId="47"/>
        <pc:sldMkLst>
          <pc:docMk/>
          <pc:sldMk cId="1241230871" sldId="27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Gold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Blad1!$A$2:$A$94</c:f>
              <c:strCache>
                <c:ptCount val="91"/>
                <c:pt idx="0">
                  <c:v>United States of America</c:v>
                </c:pt>
                <c:pt idx="1">
                  <c:v>People's Republic of China</c:v>
                </c:pt>
                <c:pt idx="2">
                  <c:v>Japan</c:v>
                </c:pt>
                <c:pt idx="3">
                  <c:v>Great Britain</c:v>
                </c:pt>
                <c:pt idx="4">
                  <c:v>ROC</c:v>
                </c:pt>
                <c:pt idx="5">
                  <c:v>Australia</c:v>
                </c:pt>
                <c:pt idx="6">
                  <c:v>Netherlands</c:v>
                </c:pt>
                <c:pt idx="7">
                  <c:v>France</c:v>
                </c:pt>
                <c:pt idx="8">
                  <c:v>Germany</c:v>
                </c:pt>
                <c:pt idx="9">
                  <c:v>Italy</c:v>
                </c:pt>
                <c:pt idx="10">
                  <c:v>Canada</c:v>
                </c:pt>
                <c:pt idx="11">
                  <c:v>Brazil</c:v>
                </c:pt>
                <c:pt idx="12">
                  <c:v>New Zealand</c:v>
                </c:pt>
                <c:pt idx="13">
                  <c:v>Cuba</c:v>
                </c:pt>
                <c:pt idx="14">
                  <c:v>Hungary</c:v>
                </c:pt>
                <c:pt idx="15">
                  <c:v>Republic of Korea</c:v>
                </c:pt>
                <c:pt idx="16">
                  <c:v>Poland</c:v>
                </c:pt>
                <c:pt idx="17">
                  <c:v>Czech Republic</c:v>
                </c:pt>
                <c:pt idx="18">
                  <c:v>Kenya</c:v>
                </c:pt>
                <c:pt idx="19">
                  <c:v>Norway</c:v>
                </c:pt>
                <c:pt idx="20">
                  <c:v>Jamaica</c:v>
                </c:pt>
                <c:pt idx="21">
                  <c:v>Spain</c:v>
                </c:pt>
                <c:pt idx="22">
                  <c:v>Sweden</c:v>
                </c:pt>
                <c:pt idx="23">
                  <c:v>Switzerland</c:v>
                </c:pt>
                <c:pt idx="24">
                  <c:v>Denmark</c:v>
                </c:pt>
                <c:pt idx="25">
                  <c:v>Croatia</c:v>
                </c:pt>
                <c:pt idx="26">
                  <c:v>Islamic Republic of Iran</c:v>
                </c:pt>
                <c:pt idx="27">
                  <c:v>Serbia</c:v>
                </c:pt>
                <c:pt idx="28">
                  <c:v>Belgium</c:v>
                </c:pt>
                <c:pt idx="29">
                  <c:v>Bulgaria</c:v>
                </c:pt>
                <c:pt idx="30">
                  <c:v>Slovenia</c:v>
                </c:pt>
                <c:pt idx="31">
                  <c:v>Uzbekistan</c:v>
                </c:pt>
                <c:pt idx="32">
                  <c:v>Georgia</c:v>
                </c:pt>
                <c:pt idx="33">
                  <c:v>Chinese Taipei</c:v>
                </c:pt>
                <c:pt idx="34">
                  <c:v>Turkey</c:v>
                </c:pt>
                <c:pt idx="35">
                  <c:v>Greece</c:v>
                </c:pt>
                <c:pt idx="36">
                  <c:v>Uganda</c:v>
                </c:pt>
                <c:pt idx="37">
                  <c:v>Ecuador</c:v>
                </c:pt>
                <c:pt idx="38">
                  <c:v>Ireland</c:v>
                </c:pt>
                <c:pt idx="39">
                  <c:v>Israel</c:v>
                </c:pt>
                <c:pt idx="40">
                  <c:v>Qatar</c:v>
                </c:pt>
                <c:pt idx="41">
                  <c:v>Bahamas</c:v>
                </c:pt>
                <c:pt idx="42">
                  <c:v>Kosovo</c:v>
                </c:pt>
                <c:pt idx="43">
                  <c:v>Ukraine</c:v>
                </c:pt>
                <c:pt idx="44">
                  <c:v>Belarus</c:v>
                </c:pt>
                <c:pt idx="45">
                  <c:v>Romania</c:v>
                </c:pt>
                <c:pt idx="46">
                  <c:v>Venezuela</c:v>
                </c:pt>
                <c:pt idx="47">
                  <c:v>India</c:v>
                </c:pt>
                <c:pt idx="48">
                  <c:v>Slovakia</c:v>
                </c:pt>
                <c:pt idx="49">
                  <c:v>South Africa</c:v>
                </c:pt>
                <c:pt idx="50">
                  <c:v>Austria</c:v>
                </c:pt>
                <c:pt idx="51">
                  <c:v>Egypt</c:v>
                </c:pt>
                <c:pt idx="52">
                  <c:v>Indonesia</c:v>
                </c:pt>
                <c:pt idx="53">
                  <c:v>Ethiopia</c:v>
                </c:pt>
                <c:pt idx="54">
                  <c:v>Portugal</c:v>
                </c:pt>
                <c:pt idx="55">
                  <c:v>Tunisia</c:v>
                </c:pt>
                <c:pt idx="56">
                  <c:v>Estonia</c:v>
                </c:pt>
                <c:pt idx="57">
                  <c:v>Fiji</c:v>
                </c:pt>
                <c:pt idx="58">
                  <c:v>Latvia</c:v>
                </c:pt>
                <c:pt idx="59">
                  <c:v>Thailand</c:v>
                </c:pt>
                <c:pt idx="60">
                  <c:v>Bermuda</c:v>
                </c:pt>
                <c:pt idx="61">
                  <c:v>Morocco</c:v>
                </c:pt>
                <c:pt idx="62">
                  <c:v>Puerto Rico</c:v>
                </c:pt>
                <c:pt idx="63">
                  <c:v>Colombia</c:v>
                </c:pt>
                <c:pt idx="64">
                  <c:v>Azerbaijan</c:v>
                </c:pt>
                <c:pt idx="65">
                  <c:v>Dominican Republic</c:v>
                </c:pt>
                <c:pt idx="66">
                  <c:v>Armenia</c:v>
                </c:pt>
                <c:pt idx="67">
                  <c:v>Kyrgyzstan</c:v>
                </c:pt>
                <c:pt idx="68">
                  <c:v>Mongolia</c:v>
                </c:pt>
                <c:pt idx="69">
                  <c:v>Argentina</c:v>
                </c:pt>
                <c:pt idx="70">
                  <c:v>San Marino</c:v>
                </c:pt>
                <c:pt idx="71">
                  <c:v>Jordan</c:v>
                </c:pt>
                <c:pt idx="72">
                  <c:v>Malaysia</c:v>
                </c:pt>
                <c:pt idx="73">
                  <c:v>Nigeria</c:v>
                </c:pt>
                <c:pt idx="74">
                  <c:v>Bahrain</c:v>
                </c:pt>
                <c:pt idx="75">
                  <c:v>Saudi Arabia</c:v>
                </c:pt>
                <c:pt idx="76">
                  <c:v>Lithuania</c:v>
                </c:pt>
                <c:pt idx="77">
                  <c:v>North Macedonia</c:v>
                </c:pt>
                <c:pt idx="78">
                  <c:v>Namibia</c:v>
                </c:pt>
                <c:pt idx="79">
                  <c:v>Turkmenistan</c:v>
                </c:pt>
                <c:pt idx="80">
                  <c:v>Kazakhstan</c:v>
                </c:pt>
                <c:pt idx="81">
                  <c:v>Mexico</c:v>
                </c:pt>
                <c:pt idx="82">
                  <c:v>Finland</c:v>
                </c:pt>
                <c:pt idx="83">
                  <c:v>Botswana</c:v>
                </c:pt>
                <c:pt idx="84">
                  <c:v>Burkina Faso</c:v>
                </c:pt>
                <c:pt idx="85">
                  <c:v>Côte d'Ivoire</c:v>
                </c:pt>
                <c:pt idx="86">
                  <c:v>Ghana</c:v>
                </c:pt>
                <c:pt idx="87">
                  <c:v>Grenada</c:v>
                </c:pt>
                <c:pt idx="88">
                  <c:v>Kuwait</c:v>
                </c:pt>
                <c:pt idx="89">
                  <c:v>Republic of Moldova</c:v>
                </c:pt>
                <c:pt idx="90">
                  <c:v>Syrian Arab Republic</c:v>
                </c:pt>
              </c:strCache>
            </c:strRef>
          </c:cat>
          <c:val>
            <c:numRef>
              <c:f>Blad1!$B$2:$B$94</c:f>
              <c:numCache>
                <c:formatCode>General</c:formatCode>
                <c:ptCount val="91"/>
                <c:pt idx="0">
                  <c:v>39</c:v>
                </c:pt>
                <c:pt idx="1">
                  <c:v>38</c:v>
                </c:pt>
                <c:pt idx="2">
                  <c:v>27</c:v>
                </c:pt>
                <c:pt idx="3">
                  <c:v>22</c:v>
                </c:pt>
                <c:pt idx="4">
                  <c:v>20</c:v>
                </c:pt>
                <c:pt idx="5">
                  <c:v>17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52-46EE-A85D-BD68ED99A58A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Silver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Blad1!$A$2:$A$94</c:f>
              <c:strCache>
                <c:ptCount val="91"/>
                <c:pt idx="0">
                  <c:v>United States of America</c:v>
                </c:pt>
                <c:pt idx="1">
                  <c:v>People's Republic of China</c:v>
                </c:pt>
                <c:pt idx="2">
                  <c:v>Japan</c:v>
                </c:pt>
                <c:pt idx="3">
                  <c:v>Great Britain</c:v>
                </c:pt>
                <c:pt idx="4">
                  <c:v>ROC</c:v>
                </c:pt>
                <c:pt idx="5">
                  <c:v>Australia</c:v>
                </c:pt>
                <c:pt idx="6">
                  <c:v>Netherlands</c:v>
                </c:pt>
                <c:pt idx="7">
                  <c:v>France</c:v>
                </c:pt>
                <c:pt idx="8">
                  <c:v>Germany</c:v>
                </c:pt>
                <c:pt idx="9">
                  <c:v>Italy</c:v>
                </c:pt>
                <c:pt idx="10">
                  <c:v>Canada</c:v>
                </c:pt>
                <c:pt idx="11">
                  <c:v>Brazil</c:v>
                </c:pt>
                <c:pt idx="12">
                  <c:v>New Zealand</c:v>
                </c:pt>
                <c:pt idx="13">
                  <c:v>Cuba</c:v>
                </c:pt>
                <c:pt idx="14">
                  <c:v>Hungary</c:v>
                </c:pt>
                <c:pt idx="15">
                  <c:v>Republic of Korea</c:v>
                </c:pt>
                <c:pt idx="16">
                  <c:v>Poland</c:v>
                </c:pt>
                <c:pt idx="17">
                  <c:v>Czech Republic</c:v>
                </c:pt>
                <c:pt idx="18">
                  <c:v>Kenya</c:v>
                </c:pt>
                <c:pt idx="19">
                  <c:v>Norway</c:v>
                </c:pt>
                <c:pt idx="20">
                  <c:v>Jamaica</c:v>
                </c:pt>
                <c:pt idx="21">
                  <c:v>Spain</c:v>
                </c:pt>
                <c:pt idx="22">
                  <c:v>Sweden</c:v>
                </c:pt>
                <c:pt idx="23">
                  <c:v>Switzerland</c:v>
                </c:pt>
                <c:pt idx="24">
                  <c:v>Denmark</c:v>
                </c:pt>
                <c:pt idx="25">
                  <c:v>Croatia</c:v>
                </c:pt>
                <c:pt idx="26">
                  <c:v>Islamic Republic of Iran</c:v>
                </c:pt>
                <c:pt idx="27">
                  <c:v>Serbia</c:v>
                </c:pt>
                <c:pt idx="28">
                  <c:v>Belgium</c:v>
                </c:pt>
                <c:pt idx="29">
                  <c:v>Bulgaria</c:v>
                </c:pt>
                <c:pt idx="30">
                  <c:v>Slovenia</c:v>
                </c:pt>
                <c:pt idx="31">
                  <c:v>Uzbekistan</c:v>
                </c:pt>
                <c:pt idx="32">
                  <c:v>Georgia</c:v>
                </c:pt>
                <c:pt idx="33">
                  <c:v>Chinese Taipei</c:v>
                </c:pt>
                <c:pt idx="34">
                  <c:v>Turkey</c:v>
                </c:pt>
                <c:pt idx="35">
                  <c:v>Greece</c:v>
                </c:pt>
                <c:pt idx="36">
                  <c:v>Uganda</c:v>
                </c:pt>
                <c:pt idx="37">
                  <c:v>Ecuador</c:v>
                </c:pt>
                <c:pt idx="38">
                  <c:v>Ireland</c:v>
                </c:pt>
                <c:pt idx="39">
                  <c:v>Israel</c:v>
                </c:pt>
                <c:pt idx="40">
                  <c:v>Qatar</c:v>
                </c:pt>
                <c:pt idx="41">
                  <c:v>Bahamas</c:v>
                </c:pt>
                <c:pt idx="42">
                  <c:v>Kosovo</c:v>
                </c:pt>
                <c:pt idx="43">
                  <c:v>Ukraine</c:v>
                </c:pt>
                <c:pt idx="44">
                  <c:v>Belarus</c:v>
                </c:pt>
                <c:pt idx="45">
                  <c:v>Romania</c:v>
                </c:pt>
                <c:pt idx="46">
                  <c:v>Venezuela</c:v>
                </c:pt>
                <c:pt idx="47">
                  <c:v>India</c:v>
                </c:pt>
                <c:pt idx="48">
                  <c:v>Slovakia</c:v>
                </c:pt>
                <c:pt idx="49">
                  <c:v>South Africa</c:v>
                </c:pt>
                <c:pt idx="50">
                  <c:v>Austria</c:v>
                </c:pt>
                <c:pt idx="51">
                  <c:v>Egypt</c:v>
                </c:pt>
                <c:pt idx="52">
                  <c:v>Indonesia</c:v>
                </c:pt>
                <c:pt idx="53">
                  <c:v>Ethiopia</c:v>
                </c:pt>
                <c:pt idx="54">
                  <c:v>Portugal</c:v>
                </c:pt>
                <c:pt idx="55">
                  <c:v>Tunisia</c:v>
                </c:pt>
                <c:pt idx="56">
                  <c:v>Estonia</c:v>
                </c:pt>
                <c:pt idx="57">
                  <c:v>Fiji</c:v>
                </c:pt>
                <c:pt idx="58">
                  <c:v>Latvia</c:v>
                </c:pt>
                <c:pt idx="59">
                  <c:v>Thailand</c:v>
                </c:pt>
                <c:pt idx="60">
                  <c:v>Bermuda</c:v>
                </c:pt>
                <c:pt idx="61">
                  <c:v>Morocco</c:v>
                </c:pt>
                <c:pt idx="62">
                  <c:v>Puerto Rico</c:v>
                </c:pt>
                <c:pt idx="63">
                  <c:v>Colombia</c:v>
                </c:pt>
                <c:pt idx="64">
                  <c:v>Azerbaijan</c:v>
                </c:pt>
                <c:pt idx="65">
                  <c:v>Dominican Republic</c:v>
                </c:pt>
                <c:pt idx="66">
                  <c:v>Armenia</c:v>
                </c:pt>
                <c:pt idx="67">
                  <c:v>Kyrgyzstan</c:v>
                </c:pt>
                <c:pt idx="68">
                  <c:v>Mongolia</c:v>
                </c:pt>
                <c:pt idx="69">
                  <c:v>Argentina</c:v>
                </c:pt>
                <c:pt idx="70">
                  <c:v>San Marino</c:v>
                </c:pt>
                <c:pt idx="71">
                  <c:v>Jordan</c:v>
                </c:pt>
                <c:pt idx="72">
                  <c:v>Malaysia</c:v>
                </c:pt>
                <c:pt idx="73">
                  <c:v>Nigeria</c:v>
                </c:pt>
                <c:pt idx="74">
                  <c:v>Bahrain</c:v>
                </c:pt>
                <c:pt idx="75">
                  <c:v>Saudi Arabia</c:v>
                </c:pt>
                <c:pt idx="76">
                  <c:v>Lithuania</c:v>
                </c:pt>
                <c:pt idx="77">
                  <c:v>North Macedonia</c:v>
                </c:pt>
                <c:pt idx="78">
                  <c:v>Namibia</c:v>
                </c:pt>
                <c:pt idx="79">
                  <c:v>Turkmenistan</c:v>
                </c:pt>
                <c:pt idx="80">
                  <c:v>Kazakhstan</c:v>
                </c:pt>
                <c:pt idx="81">
                  <c:v>Mexico</c:v>
                </c:pt>
                <c:pt idx="82">
                  <c:v>Finland</c:v>
                </c:pt>
                <c:pt idx="83">
                  <c:v>Botswana</c:v>
                </c:pt>
                <c:pt idx="84">
                  <c:v>Burkina Faso</c:v>
                </c:pt>
                <c:pt idx="85">
                  <c:v>Côte d'Ivoire</c:v>
                </c:pt>
                <c:pt idx="86">
                  <c:v>Ghana</c:v>
                </c:pt>
                <c:pt idx="87">
                  <c:v>Grenada</c:v>
                </c:pt>
                <c:pt idx="88">
                  <c:v>Kuwait</c:v>
                </c:pt>
                <c:pt idx="89">
                  <c:v>Republic of Moldova</c:v>
                </c:pt>
                <c:pt idx="90">
                  <c:v>Syrian Arab Republic</c:v>
                </c:pt>
              </c:strCache>
            </c:strRef>
          </c:cat>
          <c:val>
            <c:numRef>
              <c:f>Blad1!$C$2:$C$94</c:f>
              <c:numCache>
                <c:formatCode>General</c:formatCode>
                <c:ptCount val="91"/>
                <c:pt idx="0">
                  <c:v>41</c:v>
                </c:pt>
                <c:pt idx="1">
                  <c:v>32</c:v>
                </c:pt>
                <c:pt idx="2">
                  <c:v>14</c:v>
                </c:pt>
                <c:pt idx="3">
                  <c:v>21</c:v>
                </c:pt>
                <c:pt idx="4">
                  <c:v>28</c:v>
                </c:pt>
                <c:pt idx="5">
                  <c:v>7</c:v>
                </c:pt>
                <c:pt idx="6">
                  <c:v>12</c:v>
                </c:pt>
                <c:pt idx="7">
                  <c:v>12</c:v>
                </c:pt>
                <c:pt idx="8">
                  <c:v>11</c:v>
                </c:pt>
                <c:pt idx="9">
                  <c:v>10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3</c:v>
                </c:pt>
                <c:pt idx="14">
                  <c:v>7</c:v>
                </c:pt>
                <c:pt idx="15">
                  <c:v>4</c:v>
                </c:pt>
                <c:pt idx="16">
                  <c:v>5</c:v>
                </c:pt>
                <c:pt idx="17">
                  <c:v>4</c:v>
                </c:pt>
                <c:pt idx="18">
                  <c:v>4</c:v>
                </c:pt>
                <c:pt idx="19">
                  <c:v>2</c:v>
                </c:pt>
                <c:pt idx="20">
                  <c:v>1</c:v>
                </c:pt>
                <c:pt idx="21">
                  <c:v>8</c:v>
                </c:pt>
                <c:pt idx="22">
                  <c:v>6</c:v>
                </c:pt>
                <c:pt idx="23">
                  <c:v>4</c:v>
                </c:pt>
                <c:pt idx="24">
                  <c:v>4</c:v>
                </c:pt>
                <c:pt idx="25">
                  <c:v>3</c:v>
                </c:pt>
                <c:pt idx="26">
                  <c:v>2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0</c:v>
                </c:pt>
                <c:pt idx="32">
                  <c:v>5</c:v>
                </c:pt>
                <c:pt idx="33">
                  <c:v>4</c:v>
                </c:pt>
                <c:pt idx="34">
                  <c:v>2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6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2</c:v>
                </c:pt>
                <c:pt idx="48">
                  <c:v>2</c:v>
                </c:pt>
                <c:pt idx="49">
                  <c:v>2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4</c:v>
                </c:pt>
                <c:pt idx="64">
                  <c:v>3</c:v>
                </c:pt>
                <c:pt idx="65">
                  <c:v>3</c:v>
                </c:pt>
                <c:pt idx="66">
                  <c:v>2</c:v>
                </c:pt>
                <c:pt idx="67">
                  <c:v>2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C52-46EE-A85D-BD68ED99A58A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Bronze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Blad1!$A$2:$A$94</c:f>
              <c:strCache>
                <c:ptCount val="91"/>
                <c:pt idx="0">
                  <c:v>United States of America</c:v>
                </c:pt>
                <c:pt idx="1">
                  <c:v>People's Republic of China</c:v>
                </c:pt>
                <c:pt idx="2">
                  <c:v>Japan</c:v>
                </c:pt>
                <c:pt idx="3">
                  <c:v>Great Britain</c:v>
                </c:pt>
                <c:pt idx="4">
                  <c:v>ROC</c:v>
                </c:pt>
                <c:pt idx="5">
                  <c:v>Australia</c:v>
                </c:pt>
                <c:pt idx="6">
                  <c:v>Netherlands</c:v>
                </c:pt>
                <c:pt idx="7">
                  <c:v>France</c:v>
                </c:pt>
                <c:pt idx="8">
                  <c:v>Germany</c:v>
                </c:pt>
                <c:pt idx="9">
                  <c:v>Italy</c:v>
                </c:pt>
                <c:pt idx="10">
                  <c:v>Canada</c:v>
                </c:pt>
                <c:pt idx="11">
                  <c:v>Brazil</c:v>
                </c:pt>
                <c:pt idx="12">
                  <c:v>New Zealand</c:v>
                </c:pt>
                <c:pt idx="13">
                  <c:v>Cuba</c:v>
                </c:pt>
                <c:pt idx="14">
                  <c:v>Hungary</c:v>
                </c:pt>
                <c:pt idx="15">
                  <c:v>Republic of Korea</c:v>
                </c:pt>
                <c:pt idx="16">
                  <c:v>Poland</c:v>
                </c:pt>
                <c:pt idx="17">
                  <c:v>Czech Republic</c:v>
                </c:pt>
                <c:pt idx="18">
                  <c:v>Kenya</c:v>
                </c:pt>
                <c:pt idx="19">
                  <c:v>Norway</c:v>
                </c:pt>
                <c:pt idx="20">
                  <c:v>Jamaica</c:v>
                </c:pt>
                <c:pt idx="21">
                  <c:v>Spain</c:v>
                </c:pt>
                <c:pt idx="22">
                  <c:v>Sweden</c:v>
                </c:pt>
                <c:pt idx="23">
                  <c:v>Switzerland</c:v>
                </c:pt>
                <c:pt idx="24">
                  <c:v>Denmark</c:v>
                </c:pt>
                <c:pt idx="25">
                  <c:v>Croatia</c:v>
                </c:pt>
                <c:pt idx="26">
                  <c:v>Islamic Republic of Iran</c:v>
                </c:pt>
                <c:pt idx="27">
                  <c:v>Serbia</c:v>
                </c:pt>
                <c:pt idx="28">
                  <c:v>Belgium</c:v>
                </c:pt>
                <c:pt idx="29">
                  <c:v>Bulgaria</c:v>
                </c:pt>
                <c:pt idx="30">
                  <c:v>Slovenia</c:v>
                </c:pt>
                <c:pt idx="31">
                  <c:v>Uzbekistan</c:v>
                </c:pt>
                <c:pt idx="32">
                  <c:v>Georgia</c:v>
                </c:pt>
                <c:pt idx="33">
                  <c:v>Chinese Taipei</c:v>
                </c:pt>
                <c:pt idx="34">
                  <c:v>Turkey</c:v>
                </c:pt>
                <c:pt idx="35">
                  <c:v>Greece</c:v>
                </c:pt>
                <c:pt idx="36">
                  <c:v>Uganda</c:v>
                </c:pt>
                <c:pt idx="37">
                  <c:v>Ecuador</c:v>
                </c:pt>
                <c:pt idx="38">
                  <c:v>Ireland</c:v>
                </c:pt>
                <c:pt idx="39">
                  <c:v>Israel</c:v>
                </c:pt>
                <c:pt idx="40">
                  <c:v>Qatar</c:v>
                </c:pt>
                <c:pt idx="41">
                  <c:v>Bahamas</c:v>
                </c:pt>
                <c:pt idx="42">
                  <c:v>Kosovo</c:v>
                </c:pt>
                <c:pt idx="43">
                  <c:v>Ukraine</c:v>
                </c:pt>
                <c:pt idx="44">
                  <c:v>Belarus</c:v>
                </c:pt>
                <c:pt idx="45">
                  <c:v>Romania</c:v>
                </c:pt>
                <c:pt idx="46">
                  <c:v>Venezuela</c:v>
                </c:pt>
                <c:pt idx="47">
                  <c:v>India</c:v>
                </c:pt>
                <c:pt idx="48">
                  <c:v>Slovakia</c:v>
                </c:pt>
                <c:pt idx="49">
                  <c:v>South Africa</c:v>
                </c:pt>
                <c:pt idx="50">
                  <c:v>Austria</c:v>
                </c:pt>
                <c:pt idx="51">
                  <c:v>Egypt</c:v>
                </c:pt>
                <c:pt idx="52">
                  <c:v>Indonesia</c:v>
                </c:pt>
                <c:pt idx="53">
                  <c:v>Ethiopia</c:v>
                </c:pt>
                <c:pt idx="54">
                  <c:v>Portugal</c:v>
                </c:pt>
                <c:pt idx="55">
                  <c:v>Tunisia</c:v>
                </c:pt>
                <c:pt idx="56">
                  <c:v>Estonia</c:v>
                </c:pt>
                <c:pt idx="57">
                  <c:v>Fiji</c:v>
                </c:pt>
                <c:pt idx="58">
                  <c:v>Latvia</c:v>
                </c:pt>
                <c:pt idx="59">
                  <c:v>Thailand</c:v>
                </c:pt>
                <c:pt idx="60">
                  <c:v>Bermuda</c:v>
                </c:pt>
                <c:pt idx="61">
                  <c:v>Morocco</c:v>
                </c:pt>
                <c:pt idx="62">
                  <c:v>Puerto Rico</c:v>
                </c:pt>
                <c:pt idx="63">
                  <c:v>Colombia</c:v>
                </c:pt>
                <c:pt idx="64">
                  <c:v>Azerbaijan</c:v>
                </c:pt>
                <c:pt idx="65">
                  <c:v>Dominican Republic</c:v>
                </c:pt>
                <c:pt idx="66">
                  <c:v>Armenia</c:v>
                </c:pt>
                <c:pt idx="67">
                  <c:v>Kyrgyzstan</c:v>
                </c:pt>
                <c:pt idx="68">
                  <c:v>Mongolia</c:v>
                </c:pt>
                <c:pt idx="69">
                  <c:v>Argentina</c:v>
                </c:pt>
                <c:pt idx="70">
                  <c:v>San Marino</c:v>
                </c:pt>
                <c:pt idx="71">
                  <c:v>Jordan</c:v>
                </c:pt>
                <c:pt idx="72">
                  <c:v>Malaysia</c:v>
                </c:pt>
                <c:pt idx="73">
                  <c:v>Nigeria</c:v>
                </c:pt>
                <c:pt idx="74">
                  <c:v>Bahrain</c:v>
                </c:pt>
                <c:pt idx="75">
                  <c:v>Saudi Arabia</c:v>
                </c:pt>
                <c:pt idx="76">
                  <c:v>Lithuania</c:v>
                </c:pt>
                <c:pt idx="77">
                  <c:v>North Macedonia</c:v>
                </c:pt>
                <c:pt idx="78">
                  <c:v>Namibia</c:v>
                </c:pt>
                <c:pt idx="79">
                  <c:v>Turkmenistan</c:v>
                </c:pt>
                <c:pt idx="80">
                  <c:v>Kazakhstan</c:v>
                </c:pt>
                <c:pt idx="81">
                  <c:v>Mexico</c:v>
                </c:pt>
                <c:pt idx="82">
                  <c:v>Finland</c:v>
                </c:pt>
                <c:pt idx="83">
                  <c:v>Botswana</c:v>
                </c:pt>
                <c:pt idx="84">
                  <c:v>Burkina Faso</c:v>
                </c:pt>
                <c:pt idx="85">
                  <c:v>Côte d'Ivoire</c:v>
                </c:pt>
                <c:pt idx="86">
                  <c:v>Ghana</c:v>
                </c:pt>
                <c:pt idx="87">
                  <c:v>Grenada</c:v>
                </c:pt>
                <c:pt idx="88">
                  <c:v>Kuwait</c:v>
                </c:pt>
                <c:pt idx="89">
                  <c:v>Republic of Moldova</c:v>
                </c:pt>
                <c:pt idx="90">
                  <c:v>Syrian Arab Republic</c:v>
                </c:pt>
              </c:strCache>
            </c:strRef>
          </c:cat>
          <c:val>
            <c:numRef>
              <c:f>Blad1!$D$2:$D$94</c:f>
              <c:numCache>
                <c:formatCode>General</c:formatCode>
                <c:ptCount val="91"/>
                <c:pt idx="0">
                  <c:v>33</c:v>
                </c:pt>
                <c:pt idx="1">
                  <c:v>18</c:v>
                </c:pt>
                <c:pt idx="2">
                  <c:v>17</c:v>
                </c:pt>
                <c:pt idx="3">
                  <c:v>22</c:v>
                </c:pt>
                <c:pt idx="4">
                  <c:v>23</c:v>
                </c:pt>
                <c:pt idx="5">
                  <c:v>22</c:v>
                </c:pt>
                <c:pt idx="6">
                  <c:v>14</c:v>
                </c:pt>
                <c:pt idx="7">
                  <c:v>11</c:v>
                </c:pt>
                <c:pt idx="8">
                  <c:v>16</c:v>
                </c:pt>
                <c:pt idx="9">
                  <c:v>20</c:v>
                </c:pt>
                <c:pt idx="10">
                  <c:v>11</c:v>
                </c:pt>
                <c:pt idx="11">
                  <c:v>8</c:v>
                </c:pt>
                <c:pt idx="12">
                  <c:v>7</c:v>
                </c:pt>
                <c:pt idx="13">
                  <c:v>5</c:v>
                </c:pt>
                <c:pt idx="14">
                  <c:v>7</c:v>
                </c:pt>
                <c:pt idx="15">
                  <c:v>10</c:v>
                </c:pt>
                <c:pt idx="16">
                  <c:v>5</c:v>
                </c:pt>
                <c:pt idx="17">
                  <c:v>3</c:v>
                </c:pt>
                <c:pt idx="18">
                  <c:v>2</c:v>
                </c:pt>
                <c:pt idx="19">
                  <c:v>2</c:v>
                </c:pt>
                <c:pt idx="20">
                  <c:v>4</c:v>
                </c:pt>
                <c:pt idx="21">
                  <c:v>6</c:v>
                </c:pt>
                <c:pt idx="22">
                  <c:v>0</c:v>
                </c:pt>
                <c:pt idx="23">
                  <c:v>6</c:v>
                </c:pt>
                <c:pt idx="24">
                  <c:v>4</c:v>
                </c:pt>
                <c:pt idx="25">
                  <c:v>2</c:v>
                </c:pt>
                <c:pt idx="26">
                  <c:v>2</c:v>
                </c:pt>
                <c:pt idx="27">
                  <c:v>5</c:v>
                </c:pt>
                <c:pt idx="28">
                  <c:v>3</c:v>
                </c:pt>
                <c:pt idx="29">
                  <c:v>2</c:v>
                </c:pt>
                <c:pt idx="30">
                  <c:v>1</c:v>
                </c:pt>
                <c:pt idx="31">
                  <c:v>2</c:v>
                </c:pt>
                <c:pt idx="32">
                  <c:v>1</c:v>
                </c:pt>
                <c:pt idx="33">
                  <c:v>6</c:v>
                </c:pt>
                <c:pt idx="34">
                  <c:v>9</c:v>
                </c:pt>
                <c:pt idx="35">
                  <c:v>1</c:v>
                </c:pt>
                <c:pt idx="36">
                  <c:v>1</c:v>
                </c:pt>
                <c:pt idx="37">
                  <c:v>0</c:v>
                </c:pt>
                <c:pt idx="38">
                  <c:v>2</c:v>
                </c:pt>
                <c:pt idx="39">
                  <c:v>2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12</c:v>
                </c:pt>
                <c:pt idx="44">
                  <c:v>3</c:v>
                </c:pt>
                <c:pt idx="45">
                  <c:v>0</c:v>
                </c:pt>
                <c:pt idx="46">
                  <c:v>0</c:v>
                </c:pt>
                <c:pt idx="47">
                  <c:v>4</c:v>
                </c:pt>
                <c:pt idx="48">
                  <c:v>1</c:v>
                </c:pt>
                <c:pt idx="49">
                  <c:v>0</c:v>
                </c:pt>
                <c:pt idx="50">
                  <c:v>5</c:v>
                </c:pt>
                <c:pt idx="51">
                  <c:v>4</c:v>
                </c:pt>
                <c:pt idx="52">
                  <c:v>3</c:v>
                </c:pt>
                <c:pt idx="53">
                  <c:v>2</c:v>
                </c:pt>
                <c:pt idx="54">
                  <c:v>2</c:v>
                </c:pt>
                <c:pt idx="55">
                  <c:v>0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4</c:v>
                </c:pt>
                <c:pt idx="65">
                  <c:v>2</c:v>
                </c:pt>
                <c:pt idx="66">
                  <c:v>2</c:v>
                </c:pt>
                <c:pt idx="67">
                  <c:v>1</c:v>
                </c:pt>
                <c:pt idx="68">
                  <c:v>3</c:v>
                </c:pt>
                <c:pt idx="69">
                  <c:v>2</c:v>
                </c:pt>
                <c:pt idx="70">
                  <c:v>2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8</c:v>
                </c:pt>
                <c:pt idx="81">
                  <c:v>4</c:v>
                </c:pt>
                <c:pt idx="82">
                  <c:v>2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C52-46EE-A85D-BD68ED99A5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100"/>
        <c:axId val="596426288"/>
        <c:axId val="596426616"/>
      </c:barChart>
      <c:catAx>
        <c:axId val="5964262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96426616"/>
        <c:crosses val="autoZero"/>
        <c:auto val="1"/>
        <c:lblAlgn val="ctr"/>
        <c:lblOffset val="100"/>
        <c:noMultiLvlLbl val="0"/>
      </c:catAx>
      <c:valAx>
        <c:axId val="59642661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59642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Blad1!$A$2:$A$6</c:f>
              <c:numCache>
                <c:formatCode>General</c:formatCode>
                <c:ptCount val="5"/>
                <c:pt idx="0">
                  <c:v>5</c:v>
                </c:pt>
                <c:pt idx="1">
                  <c:v>14</c:v>
                </c:pt>
                <c:pt idx="2">
                  <c:v>20</c:v>
                </c:pt>
                <c:pt idx="3">
                  <c:v>18</c:v>
                </c:pt>
                <c:pt idx="4">
                  <c:v>22</c:v>
                </c:pt>
              </c:numCache>
            </c:numRef>
          </c:xVal>
          <c:yVal>
            <c:numRef>
              <c:f>Blad1!$B$2:$B$6</c:f>
              <c:numCache>
                <c:formatCode>General</c:formatCode>
                <c:ptCount val="5"/>
                <c:pt idx="0">
                  <c:v>5500</c:v>
                </c:pt>
                <c:pt idx="1">
                  <c:v>12200</c:v>
                </c:pt>
                <c:pt idx="2">
                  <c:v>60000</c:v>
                </c:pt>
                <c:pt idx="3">
                  <c:v>24400</c:v>
                </c:pt>
                <c:pt idx="4">
                  <c:v>32000</c:v>
                </c:pt>
              </c:numCache>
            </c:numRef>
          </c:yVal>
          <c:bubbleSize>
            <c:numRef>
              <c:f>Blad1!$C$2:$C$6</c:f>
              <c:numCache>
                <c:formatCode>0%</c:formatCode>
                <c:ptCount val="5"/>
                <c:pt idx="0">
                  <c:v>0.03</c:v>
                </c:pt>
                <c:pt idx="1">
                  <c:v>0.12</c:v>
                </c:pt>
                <c:pt idx="2">
                  <c:v>0.33</c:v>
                </c:pt>
                <c:pt idx="3">
                  <c:v>0.1</c:v>
                </c:pt>
                <c:pt idx="4">
                  <c:v>0.42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F61A-4951-8614-82DD3B530E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36214864"/>
        <c:axId val="836215192"/>
      </c:bubbleChart>
      <c:valAx>
        <c:axId val="836214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dirty="0" err="1"/>
                  <a:t>Number</a:t>
                </a:r>
                <a:r>
                  <a:rPr lang="nl-NL" dirty="0"/>
                  <a:t> of </a:t>
                </a:r>
                <a:r>
                  <a:rPr lang="nl-NL" dirty="0" err="1"/>
                  <a:t>Products</a:t>
                </a:r>
                <a:endParaRPr lang="nl-NL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836215192"/>
        <c:crosses val="autoZero"/>
        <c:crossBetween val="midCat"/>
      </c:valAx>
      <c:valAx>
        <c:axId val="836215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dirty="0"/>
                  <a:t>Sales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  <c:crossAx val="836214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CE224C0-411E-4EEB-BDAD-3AEC876A4CFC}" type="datetime1">
              <a:rPr lang="nl-NL" altLang="sk-SK"/>
              <a:pPr/>
              <a:t>18-8-2024</a:t>
            </a:fld>
            <a:endParaRPr lang="nl-NL" altLang="sk-SK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8161E0C-1A41-4FA2-A463-61F733334628}" type="slidenum">
              <a:rPr lang="nl-NL" altLang="sk-SK"/>
              <a:pPr/>
              <a:t>‹nr.›</a:t>
            </a:fld>
            <a:endParaRPr lang="nl-NL" altLang="sk-SK"/>
          </a:p>
        </p:txBody>
      </p:sp>
    </p:spTree>
    <p:extLst>
      <p:ext uri="{BB962C8B-B14F-4D97-AF65-F5344CB8AC3E}">
        <p14:creationId xmlns:p14="http://schemas.microsoft.com/office/powerpoint/2010/main" val="4119526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A4D05BA-4837-4EBD-AF46-D8BC8F895E62}" type="datetime1">
              <a:rPr lang="nl-NL" altLang="sk-SK"/>
              <a:pPr/>
              <a:t>18-8-2024</a:t>
            </a:fld>
            <a:endParaRPr lang="nl-NL" altLang="sk-SK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2F6A340-D78A-45AC-AA6D-965B59E8BDC8}" type="slidenum">
              <a:rPr lang="nl-NL" altLang="sk-SK"/>
              <a:pPr/>
              <a:t>‹nr.›</a:t>
            </a:fld>
            <a:endParaRPr lang="nl-NL" altLang="sk-SK"/>
          </a:p>
        </p:txBody>
      </p:sp>
    </p:spTree>
    <p:extLst>
      <p:ext uri="{BB962C8B-B14F-4D97-AF65-F5344CB8AC3E}">
        <p14:creationId xmlns:p14="http://schemas.microsoft.com/office/powerpoint/2010/main" val="25812133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5984" y="-128550"/>
            <a:ext cx="7772400" cy="110251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7745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502522" y="2568233"/>
            <a:ext cx="444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End of </a:t>
            </a:r>
            <a:r>
              <a:rPr lang="nl-NL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day</a:t>
            </a:r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 feedback</a:t>
            </a:r>
          </a:p>
        </p:txBody>
      </p:sp>
      <p:pic>
        <p:nvPicPr>
          <p:cNvPr id="7170" name="Picture 2" descr="Customer Feedback Icons - Download Free Vector Icons | Noun Project">
            <a:extLst>
              <a:ext uri="{FF2B5EF4-FFF2-40B4-BE49-F238E27FC236}">
                <a16:creationId xmlns:a16="http://schemas.microsoft.com/office/drawing/2014/main" id="{3C9CF67E-45F4-425F-9F01-AC24B910DF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988" y="1465866"/>
            <a:ext cx="2985531" cy="298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he d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502522" y="2568233"/>
            <a:ext cx="4886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See you </a:t>
            </a:r>
            <a:r>
              <a:rPr lang="nl-NL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tomorrow</a:t>
            </a:r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 8:30 </a:t>
            </a:r>
            <a:r>
              <a:rPr lang="nl-NL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am</a:t>
            </a:r>
            <a:endParaRPr lang="nl-NL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Tomorrow Icons - Download Free Vector Icons | Noun Project">
            <a:extLst>
              <a:ext uri="{FF2B5EF4-FFF2-40B4-BE49-F238E27FC236}">
                <a16:creationId xmlns:a16="http://schemas.microsoft.com/office/drawing/2014/main" id="{252CE840-5697-49DE-80BE-5C0E6C1693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991" y="1461509"/>
            <a:ext cx="2833221" cy="28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424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86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/>
          <p:cNvSpPr/>
          <p:nvPr userDrawn="1"/>
        </p:nvSpPr>
        <p:spPr>
          <a:xfrm>
            <a:off x="4168715" y="4867899"/>
            <a:ext cx="215900" cy="215900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915566"/>
            <a:ext cx="8229600" cy="323245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713234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4D26F7F9-54FE-43F6-B6DF-EBAC15274554}"/>
              </a:ext>
            </a:extLst>
          </p:cNvPr>
          <p:cNvSpPr txBox="1">
            <a:spLocks/>
          </p:cNvSpPr>
          <p:nvPr userDrawn="1"/>
        </p:nvSpPr>
        <p:spPr>
          <a:xfrm>
            <a:off x="4073124" y="4822548"/>
            <a:ext cx="406111" cy="274637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/>
            <a:fld id="{C3956968-5E2D-4B89-8A2C-258A604D8D8D}" type="slidenum">
              <a:rPr lang="nl-NL" sz="900" smtClean="0">
                <a:solidFill>
                  <a:schemeClr val="bg1"/>
                </a:solidFill>
              </a:rPr>
              <a:pPr algn="ctr"/>
              <a:t>‹nr.›</a:t>
            </a:fld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2895EDF-D3A6-42B3-A2A1-38DACBDFAB7D}"/>
              </a:ext>
            </a:extLst>
          </p:cNvPr>
          <p:cNvSpPr txBox="1"/>
          <p:nvPr userDrawn="1"/>
        </p:nvSpPr>
        <p:spPr>
          <a:xfrm>
            <a:off x="4625502" y="4747098"/>
            <a:ext cx="4143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i="1" dirty="0"/>
              <a:t>Henseler MAS DFCI DAV Day 1</a:t>
            </a:r>
          </a:p>
        </p:txBody>
      </p:sp>
    </p:spTree>
    <p:extLst>
      <p:ext uri="{BB962C8B-B14F-4D97-AF65-F5344CB8AC3E}">
        <p14:creationId xmlns:p14="http://schemas.microsoft.com/office/powerpoint/2010/main" val="76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al 3"/>
          <p:cNvSpPr/>
          <p:nvPr userDrawn="1"/>
        </p:nvSpPr>
        <p:spPr>
          <a:xfrm>
            <a:off x="4129732" y="4897438"/>
            <a:ext cx="215900" cy="215900"/>
          </a:xfrm>
          <a:prstGeom prst="ellipse">
            <a:avLst/>
          </a:prstGeom>
          <a:solidFill>
            <a:srgbClr val="231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srgbClr val="23114C"/>
              </a:solidFill>
            </a:endParaRPr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3BA81007-E0FA-4BDB-A22D-5F4C180599E6}"/>
              </a:ext>
            </a:extLst>
          </p:cNvPr>
          <p:cNvSpPr txBox="1">
            <a:spLocks/>
          </p:cNvSpPr>
          <p:nvPr userDrawn="1"/>
        </p:nvSpPr>
        <p:spPr>
          <a:xfrm>
            <a:off x="4024555" y="4841944"/>
            <a:ext cx="450574" cy="274637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/>
            <a:fld id="{C3956968-5E2D-4B89-8A2C-258A604D8D8D}" type="slidenum">
              <a:rPr lang="nl-NL" sz="900" smtClean="0">
                <a:solidFill>
                  <a:schemeClr val="bg1"/>
                </a:solidFill>
              </a:rPr>
              <a:pPr algn="ctr"/>
              <a:t>‹nr.›</a:t>
            </a:fld>
            <a:r>
              <a:rPr lang="nl-NL" dirty="0"/>
              <a:t>.         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73AABF8-0284-49A6-B074-1D670FC8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85725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A2600456-73FD-40B6-B311-C16B03062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915566"/>
            <a:ext cx="8229600" cy="3232454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6081F14-8900-420C-9E6E-9650982DAFF6}"/>
              </a:ext>
            </a:extLst>
          </p:cNvPr>
          <p:cNvSpPr txBox="1"/>
          <p:nvPr userDrawn="1"/>
        </p:nvSpPr>
        <p:spPr>
          <a:xfrm>
            <a:off x="4625502" y="4747098"/>
            <a:ext cx="4143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i="1" dirty="0"/>
              <a:t>Henseler MAS DFCI DAV Day 1</a:t>
            </a:r>
          </a:p>
        </p:txBody>
      </p:sp>
    </p:spTree>
    <p:extLst>
      <p:ext uri="{BB962C8B-B14F-4D97-AF65-F5344CB8AC3E}">
        <p14:creationId xmlns:p14="http://schemas.microsoft.com/office/powerpoint/2010/main" val="5077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0188" y="206375"/>
            <a:ext cx="8335422" cy="85725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84749" y="944061"/>
            <a:ext cx="4001789" cy="365797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46904" y="944061"/>
            <a:ext cx="3900845" cy="364010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B540329B-00B8-4E2B-A257-5B3175577876}"/>
              </a:ext>
            </a:extLst>
          </p:cNvPr>
          <p:cNvSpPr/>
          <p:nvPr userDrawn="1"/>
        </p:nvSpPr>
        <p:spPr>
          <a:xfrm>
            <a:off x="4168715" y="4867899"/>
            <a:ext cx="215900" cy="215900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C1AA462-6587-4583-9523-A0C48E18961D}"/>
              </a:ext>
            </a:extLst>
          </p:cNvPr>
          <p:cNvSpPr txBox="1">
            <a:spLocks/>
          </p:cNvSpPr>
          <p:nvPr userDrawn="1"/>
        </p:nvSpPr>
        <p:spPr>
          <a:xfrm>
            <a:off x="4073124" y="4822548"/>
            <a:ext cx="406111" cy="274637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/>
            <a:fld id="{C3956968-5E2D-4B89-8A2C-258A604D8D8D}" type="slidenum">
              <a:rPr lang="nl-NL" sz="900" smtClean="0">
                <a:solidFill>
                  <a:schemeClr val="bg1"/>
                </a:solidFill>
              </a:rPr>
              <a:pPr algn="ctr"/>
              <a:t>‹nr.›</a:t>
            </a:fld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CF9E78C-2294-4EC5-AFE8-7169BCB7F53F}"/>
              </a:ext>
            </a:extLst>
          </p:cNvPr>
          <p:cNvSpPr txBox="1"/>
          <p:nvPr userDrawn="1"/>
        </p:nvSpPr>
        <p:spPr>
          <a:xfrm>
            <a:off x="4625502" y="4747098"/>
            <a:ext cx="4143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i="1" dirty="0"/>
              <a:t>Henseler MAS DFCI DAV Day 1</a:t>
            </a:r>
          </a:p>
        </p:txBody>
      </p:sp>
    </p:spTree>
    <p:extLst>
      <p:ext uri="{BB962C8B-B14F-4D97-AF65-F5344CB8AC3E}">
        <p14:creationId xmlns:p14="http://schemas.microsoft.com/office/powerpoint/2010/main" val="9354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4098" name="Picture 2" descr="Teaching Icons - Download Free Vector Icons | Noun Project">
            <a:extLst>
              <a:ext uri="{FF2B5EF4-FFF2-40B4-BE49-F238E27FC236}">
                <a16:creationId xmlns:a16="http://schemas.microsoft.com/office/drawing/2014/main" id="{BCE271B7-0BD7-49A0-960F-A20552E59F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59" y="2976101"/>
            <a:ext cx="2006365" cy="200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9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5122" name="Picture 2" descr="Programming Icons - Download Free Vector Icons | Noun Project">
            <a:extLst>
              <a:ext uri="{FF2B5EF4-FFF2-40B4-BE49-F238E27FC236}">
                <a16:creationId xmlns:a16="http://schemas.microsoft.com/office/drawing/2014/main" id="{35168DDA-0BBF-429E-AE81-59245B46A5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60" y="2933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1440" y="25717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pic>
        <p:nvPicPr>
          <p:cNvPr id="6146" name="Picture 2" descr="Prototype Icons - Download Free Vector Icons | Noun Project">
            <a:extLst>
              <a:ext uri="{FF2B5EF4-FFF2-40B4-BE49-F238E27FC236}">
                <a16:creationId xmlns:a16="http://schemas.microsoft.com/office/drawing/2014/main" id="{4A035186-08D1-413B-A835-1168ACA95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30" y="305279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8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502522" y="2568233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Coffee break</a:t>
            </a:r>
          </a:p>
        </p:txBody>
      </p:sp>
      <p:pic>
        <p:nvPicPr>
          <p:cNvPr id="3074" name="Picture 2" descr="Coffee Break Icons - Download Free Vector Icons | Noun Project">
            <a:extLst>
              <a:ext uri="{FF2B5EF4-FFF2-40B4-BE49-F238E27FC236}">
                <a16:creationId xmlns:a16="http://schemas.microsoft.com/office/drawing/2014/main" id="{14D138F7-7028-47A6-AA3B-408927746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73" y="914400"/>
            <a:ext cx="3079879" cy="30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82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n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C55D542-5F70-41C6-ABDD-4753043D1F1A}"/>
              </a:ext>
            </a:extLst>
          </p:cNvPr>
          <p:cNvSpPr txBox="1"/>
          <p:nvPr userDrawn="1"/>
        </p:nvSpPr>
        <p:spPr>
          <a:xfrm>
            <a:off x="502522" y="2568233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>
                <a:latin typeface="Verdana" panose="020B0604030504040204" pitchFamily="34" charset="0"/>
                <a:ea typeface="Verdana" panose="020B0604030504040204" pitchFamily="34" charset="0"/>
              </a:rPr>
              <a:t>Lunch break</a:t>
            </a:r>
          </a:p>
        </p:txBody>
      </p:sp>
      <p:pic>
        <p:nvPicPr>
          <p:cNvPr id="2052" name="Picture 4" descr="Lunch Time Icons - Download Free Vector Icons | Noun Project">
            <a:extLst>
              <a:ext uri="{FF2B5EF4-FFF2-40B4-BE49-F238E27FC236}">
                <a16:creationId xmlns:a16="http://schemas.microsoft.com/office/drawing/2014/main" id="{A067B1DD-991E-4707-AE6B-15CAE8619B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95" y="1333255"/>
            <a:ext cx="3138088" cy="31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67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539750" y="958850"/>
            <a:ext cx="8229600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sk-SK"/>
              <a:t>Klik om de modelstijlen te bewerken</a:t>
            </a:r>
          </a:p>
          <a:p>
            <a:pPr lvl="1"/>
            <a:r>
              <a:rPr lang="nl-NL" altLang="sk-SK"/>
              <a:t>Tweede niveau</a:t>
            </a:r>
          </a:p>
          <a:p>
            <a:pPr lvl="2"/>
            <a:r>
              <a:rPr lang="nl-NL" altLang="sk-SK"/>
              <a:t>Derde niveau</a:t>
            </a:r>
          </a:p>
          <a:p>
            <a:pPr lvl="3"/>
            <a:r>
              <a:rPr lang="nl-NL" altLang="sk-SK"/>
              <a:t>Vierde niveau</a:t>
            </a:r>
          </a:p>
          <a:p>
            <a:pPr lvl="4"/>
            <a:r>
              <a:rPr lang="nl-NL" altLang="sk-SK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620838" y="4835525"/>
            <a:ext cx="931862" cy="2159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23114C"/>
                </a:solidFill>
                <a:latin typeface="Calibri" panose="020F0502020204030204" pitchFamily="34" charset="0"/>
              </a:defRPr>
            </a:lvl1pPr>
          </a:lstStyle>
          <a:p>
            <a:fld id="{3658854B-C482-4327-AE59-2188DF54A3C4}" type="slidenum">
              <a:rPr lang="nl-NL" altLang="sk-SK"/>
              <a:pPr/>
              <a:t>‹nr.›</a:t>
            </a:fld>
            <a:endParaRPr lang="nl-NL" altLang="sk-SK"/>
          </a:p>
        </p:txBody>
      </p:sp>
      <p:sp>
        <p:nvSpPr>
          <p:cNvPr id="1029" name="Tijdelijke aanduiding voor titel 9"/>
          <p:cNvSpPr>
            <a:spLocks noGrp="1"/>
          </p:cNvSpPr>
          <p:nvPr>
            <p:ph type="title"/>
          </p:nvPr>
        </p:nvSpPr>
        <p:spPr bwMode="auto">
          <a:xfrm>
            <a:off x="230188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sk-SK"/>
              <a:t>Klik om de stijl te bewerken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32" r:id="rId4"/>
    <p:sldLayoutId id="2147483733" r:id="rId5"/>
    <p:sldLayoutId id="2147483736" r:id="rId6"/>
    <p:sldLayoutId id="2147483737" r:id="rId7"/>
    <p:sldLayoutId id="2147483734" r:id="rId8"/>
    <p:sldLayoutId id="2147483735" r:id="rId9"/>
    <p:sldLayoutId id="2147483738" r:id="rId10"/>
    <p:sldLayoutId id="2147483739" r:id="rId11"/>
    <p:sldLayoutId id="2147483719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rgbClr val="20BDBA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rgbClr val="20BDBA"/>
          </a:solidFill>
          <a:latin typeface="Verdana" charset="0"/>
          <a:ea typeface="Verdana" charset="0"/>
          <a:cs typeface="Verdan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rgbClr val="23114C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heatography.com/jelle/cheat-sheets/elasticsearch-query-string-syntax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heatography.com/mutanclan/cheat-sheets/python-regular-expression-regex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venshtein_distanc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-distributed_stochastic_neighbor_embedding" TargetMode="External"/><Relationship Id="rId2" Type="http://schemas.openxmlformats.org/officeDocument/2006/relationships/hyperlink" Target="https://en.wikipedia.org/wiki/Principal_component_analysi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agcrowd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-industry_standard_process_for_data_mining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ctrTitle"/>
          </p:nvPr>
        </p:nvSpPr>
        <p:spPr>
          <a:xfrm>
            <a:off x="476568" y="1204912"/>
            <a:ext cx="7772400" cy="1103313"/>
          </a:xfrm>
        </p:spPr>
        <p:txBody>
          <a:bodyPr/>
          <a:lstStyle/>
          <a:p>
            <a:r>
              <a:rPr lang="en-US" dirty="0"/>
              <a:t>Data Analytics and Visualization </a:t>
            </a:r>
            <a:br>
              <a:rPr lang="en-US" dirty="0"/>
            </a:br>
            <a:r>
              <a:rPr lang="en-US" dirty="0"/>
              <a:t>for Digital Forensics</a:t>
            </a:r>
            <a:endParaRPr lang="nl-NL" altLang="sk-SK" dirty="0"/>
          </a:p>
        </p:txBody>
      </p:sp>
      <p:sp>
        <p:nvSpPr>
          <p:cNvPr id="7171" name="Ondertitel 2"/>
          <p:cNvSpPr>
            <a:spLocks noGrp="1"/>
          </p:cNvSpPr>
          <p:nvPr>
            <p:ph type="subTitle" idx="1"/>
          </p:nvPr>
        </p:nvSpPr>
        <p:spPr>
          <a:xfrm>
            <a:off x="331788" y="2571750"/>
            <a:ext cx="7917180" cy="238887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/>
              <a:t>Module 3, Day 1</a:t>
            </a:r>
          </a:p>
          <a:p>
            <a:pPr eaLnBrk="1" hangingPunct="1"/>
            <a:r>
              <a:rPr lang="en-US" dirty="0"/>
              <a:t>Part 1: </a:t>
            </a:r>
            <a:r>
              <a:rPr lang="en-US" dirty="0" err="1"/>
              <a:t>Analysing</a:t>
            </a:r>
            <a:r>
              <a:rPr lang="en-US" dirty="0"/>
              <a:t> data in digital forensics</a:t>
            </a:r>
          </a:p>
          <a:p>
            <a:pPr eaLnBrk="1" hangingPunct="1"/>
            <a:r>
              <a:rPr lang="en-US" dirty="0"/>
              <a:t>Part 2: </a:t>
            </a:r>
            <a:r>
              <a:rPr lang="en-US" dirty="0" err="1"/>
              <a:t>Visualising</a:t>
            </a:r>
            <a:r>
              <a:rPr lang="en-US"/>
              <a:t> data in digital forensics</a:t>
            </a:r>
            <a:endParaRPr lang="en-US" dirty="0"/>
          </a:p>
          <a:p>
            <a:pPr eaLnBrk="1" hangingPunct="1"/>
            <a:endParaRPr lang="nl-NL" altLang="sk-SK" i="1" dirty="0"/>
          </a:p>
          <a:p>
            <a:pPr eaLnBrk="1" hangingPunct="1"/>
            <a:r>
              <a:rPr lang="nl-NL" altLang="sk-SK" dirty="0"/>
              <a:t>Dr.ir. Hans Henseler, </a:t>
            </a:r>
          </a:p>
          <a:p>
            <a:pPr eaLnBrk="1" hangingPunct="1"/>
            <a:r>
              <a:rPr lang="nl-NL" altLang="sk-SK" dirty="0"/>
              <a:t>University of </a:t>
            </a:r>
            <a:r>
              <a:rPr lang="nl-NL" altLang="sk-SK" dirty="0" err="1"/>
              <a:t>Applied</a:t>
            </a:r>
            <a:r>
              <a:rPr lang="nl-NL" altLang="sk-SK" dirty="0"/>
              <a:t> Sciences Leiden (NL)</a:t>
            </a:r>
          </a:p>
          <a:p>
            <a:pPr eaLnBrk="1" hangingPunct="1"/>
            <a:endParaRPr lang="nl-NL" altLang="sk-SK" sz="1600" i="1" dirty="0"/>
          </a:p>
          <a:p>
            <a:pPr eaLnBrk="1" hangingPunct="1"/>
            <a:r>
              <a:rPr lang="en-US" altLang="sk-SK" sz="1600" i="1" dirty="0"/>
              <a:t>Master of Advanced Studies in Digital Forensics &amp; Cyber Investigation</a:t>
            </a:r>
          </a:p>
          <a:p>
            <a:pPr eaLnBrk="1" hangingPunct="1"/>
            <a:r>
              <a:rPr lang="en-US" altLang="sk-SK" sz="1600" i="1" dirty="0"/>
              <a:t>Bern University of Applied Sciences</a:t>
            </a:r>
            <a:endParaRPr lang="nl-NL" altLang="sk-SK" sz="1600" i="1" dirty="0"/>
          </a:p>
        </p:txBody>
      </p:sp>
      <p:sp>
        <p:nvSpPr>
          <p:cNvPr id="7172" name="Tekstvak 3"/>
          <p:cNvSpPr txBox="1">
            <a:spLocks noChangeArrowheads="1"/>
          </p:cNvSpPr>
          <p:nvPr/>
        </p:nvSpPr>
        <p:spPr bwMode="auto">
          <a:xfrm>
            <a:off x="1481138" y="-1428750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sk-SK" altLang="sk-SK" sz="1800">
              <a:latin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9A8D53-B39B-45C5-B390-0A80F3C91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Numerical</a:t>
            </a:r>
            <a:r>
              <a:rPr lang="nl-NL" dirty="0"/>
              <a:t> (</a:t>
            </a:r>
            <a:r>
              <a:rPr lang="nl-NL" dirty="0" err="1"/>
              <a:t>numbers</a:t>
            </a:r>
            <a:r>
              <a:rPr lang="nl-NL" dirty="0"/>
              <a:t>, e.g. int, </a:t>
            </a:r>
            <a:r>
              <a:rPr lang="nl-NL" dirty="0" err="1"/>
              <a:t>float</a:t>
            </a:r>
            <a:r>
              <a:rPr lang="nl-NL" dirty="0"/>
              <a:t>)</a:t>
            </a:r>
          </a:p>
          <a:p>
            <a:r>
              <a:rPr lang="nl-NL" dirty="0" err="1"/>
              <a:t>Categorical</a:t>
            </a:r>
            <a:r>
              <a:rPr lang="nl-NL" dirty="0"/>
              <a:t> (discrete </a:t>
            </a:r>
            <a:r>
              <a:rPr lang="nl-NL" dirty="0" err="1"/>
              <a:t>labeled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, e.g. red, green)</a:t>
            </a:r>
          </a:p>
          <a:p>
            <a:r>
              <a:rPr lang="nl-NL" dirty="0"/>
              <a:t>Events (date time)</a:t>
            </a:r>
          </a:p>
          <a:p>
            <a:r>
              <a:rPr lang="nl-NL" dirty="0" err="1"/>
              <a:t>Relationships</a:t>
            </a:r>
            <a:r>
              <a:rPr lang="nl-NL" dirty="0"/>
              <a:t> (e.g. email)</a:t>
            </a:r>
          </a:p>
          <a:p>
            <a:r>
              <a:rPr lang="nl-NL" dirty="0" err="1"/>
              <a:t>Table</a:t>
            </a:r>
            <a:endParaRPr lang="nl-NL" dirty="0"/>
          </a:p>
          <a:p>
            <a:r>
              <a:rPr lang="nl-NL" dirty="0" err="1"/>
              <a:t>Relational</a:t>
            </a:r>
            <a:r>
              <a:rPr lang="nl-NL" dirty="0"/>
              <a:t> database</a:t>
            </a:r>
          </a:p>
          <a:p>
            <a:r>
              <a:rPr lang="nl-NL" dirty="0" err="1"/>
              <a:t>Geolocations</a:t>
            </a:r>
            <a:endParaRPr lang="nl-NL" dirty="0"/>
          </a:p>
          <a:p>
            <a:r>
              <a:rPr lang="nl-NL" dirty="0" err="1"/>
              <a:t>Textual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DD7251E-C88A-42AC-953A-84DD7073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What kind of data?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63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7D1D355-EB8F-454B-8654-02CB23AF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Analyzing</a:t>
            </a:r>
            <a:r>
              <a:rPr lang="nl-NL" dirty="0"/>
              <a:t> data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4737B32-9233-46E8-89D5-2D0E705524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Average</a:t>
            </a:r>
            <a:r>
              <a:rPr lang="nl-NL" dirty="0"/>
              <a:t> and </a:t>
            </a:r>
            <a:r>
              <a:rPr lang="nl-NL" dirty="0" err="1"/>
              <a:t>Median</a:t>
            </a:r>
            <a:endParaRPr lang="nl-NL" dirty="0"/>
          </a:p>
          <a:p>
            <a:r>
              <a:rPr lang="nl-NL" dirty="0"/>
              <a:t>Maximum and minimum</a:t>
            </a:r>
          </a:p>
          <a:p>
            <a:r>
              <a:rPr lang="nl-NL" dirty="0"/>
              <a:t>Missing </a:t>
            </a:r>
            <a:r>
              <a:rPr lang="nl-NL" dirty="0" err="1"/>
              <a:t>values</a:t>
            </a:r>
            <a:endParaRPr lang="nl-NL" dirty="0"/>
          </a:p>
          <a:p>
            <a:r>
              <a:rPr lang="nl-NL" dirty="0"/>
              <a:t>Type of data</a:t>
            </a:r>
          </a:p>
          <a:p>
            <a:r>
              <a:rPr lang="nl-NL" dirty="0"/>
              <a:t>Format of </a:t>
            </a:r>
            <a:r>
              <a:rPr lang="nl-NL" dirty="0" err="1"/>
              <a:t>the</a:t>
            </a:r>
            <a:r>
              <a:rPr lang="nl-NL" dirty="0"/>
              <a:t> data (e.g. date time format, time zone)</a:t>
            </a:r>
          </a:p>
          <a:p>
            <a:r>
              <a:rPr lang="nl-NL" dirty="0" err="1"/>
              <a:t>Outliers</a:t>
            </a:r>
            <a:endParaRPr lang="nl-NL" dirty="0"/>
          </a:p>
          <a:p>
            <a:r>
              <a:rPr lang="nl-NL" dirty="0" err="1"/>
              <a:t>Benford’s</a:t>
            </a:r>
            <a:r>
              <a:rPr lang="nl-NL" dirty="0"/>
              <a:t> </a:t>
            </a:r>
            <a:r>
              <a:rPr lang="nl-NL" dirty="0" err="1"/>
              <a:t>law</a:t>
            </a:r>
            <a:endParaRPr lang="nl-NL" dirty="0"/>
          </a:p>
          <a:p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measures</a:t>
            </a:r>
            <a:endParaRPr lang="nl-NL" dirty="0"/>
          </a:p>
          <a:p>
            <a:r>
              <a:rPr lang="nl-NL" dirty="0" err="1"/>
              <a:t>Centrality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1E6AB62-9B09-4965-A25F-A28FDBA09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 err="1"/>
              <a:t>Correlation</a:t>
            </a:r>
            <a:endParaRPr lang="nl-NL" dirty="0"/>
          </a:p>
          <a:p>
            <a:r>
              <a:rPr lang="nl-NL" dirty="0" err="1"/>
              <a:t>Structured</a:t>
            </a:r>
            <a:r>
              <a:rPr lang="nl-NL" dirty="0"/>
              <a:t> Query Language (SQL)</a:t>
            </a:r>
          </a:p>
          <a:p>
            <a:r>
              <a:rPr lang="nl-NL" dirty="0"/>
              <a:t>Pivot </a:t>
            </a:r>
            <a:r>
              <a:rPr lang="nl-NL" dirty="0" err="1"/>
              <a:t>table</a:t>
            </a:r>
            <a:endParaRPr lang="nl-NL" dirty="0"/>
          </a:p>
          <a:p>
            <a:r>
              <a:rPr lang="nl-NL" dirty="0"/>
              <a:t>Full-</a:t>
            </a:r>
            <a:r>
              <a:rPr lang="nl-NL" dirty="0" err="1"/>
              <a:t>text</a:t>
            </a:r>
            <a:r>
              <a:rPr lang="nl-NL" dirty="0"/>
              <a:t> search</a:t>
            </a:r>
          </a:p>
          <a:p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expressions</a:t>
            </a:r>
            <a:endParaRPr lang="nl-NL" dirty="0"/>
          </a:p>
          <a:p>
            <a:r>
              <a:rPr lang="nl-NL" dirty="0" err="1"/>
              <a:t>Similarity</a:t>
            </a:r>
            <a:r>
              <a:rPr lang="nl-NL" dirty="0"/>
              <a:t> search</a:t>
            </a:r>
          </a:p>
          <a:p>
            <a:r>
              <a:rPr lang="nl-NL" dirty="0" err="1"/>
              <a:t>Dimension</a:t>
            </a:r>
            <a:r>
              <a:rPr lang="nl-NL" dirty="0"/>
              <a:t> </a:t>
            </a:r>
            <a:r>
              <a:rPr lang="nl-NL" dirty="0" err="1"/>
              <a:t>reduction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04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57B8DC-FFAF-4E59-ACA4-C54681D1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Average</a:t>
            </a:r>
            <a:r>
              <a:rPr lang="nl-NL" dirty="0"/>
              <a:t> and </a:t>
            </a:r>
            <a:r>
              <a:rPr lang="nl-NL" dirty="0" err="1"/>
              <a:t>Median</a:t>
            </a:r>
            <a:endParaRPr lang="nl-NL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8E8BC4BC-80E6-49BD-8FCC-B0B47F1FB2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4200" y="1899830"/>
            <a:ext cx="4002088" cy="1747065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C5491ED7-465C-42BB-BDFB-8132A211B5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46625" y="1704351"/>
            <a:ext cx="3900488" cy="2120560"/>
          </a:xfrm>
          <a:prstGeom prst="rect">
            <a:avLst/>
          </a:prstGeom>
        </p:spPr>
      </p:pic>
      <p:pic>
        <p:nvPicPr>
          <p:cNvPr id="2050" name="Picture 2" descr="\displaystyle{\text{average} = \frac{\text{sum}}{\text{number}}}">
            <a:extLst>
              <a:ext uri="{FF2B5EF4-FFF2-40B4-BE49-F238E27FC236}">
                <a16:creationId xmlns:a16="http://schemas.microsoft.com/office/drawing/2014/main" id="{C0F2C5BE-15C9-4EF8-8367-E9922C86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38" y="1152654"/>
            <a:ext cx="1973140" cy="4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8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E280FEBB-B544-4A74-9489-6CA7B00C2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939" y="976923"/>
            <a:ext cx="4542814" cy="3637871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DBF0C0A-CD53-4EE2-9AFE-EA70D9C3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Maximum and Minimum</a:t>
            </a:r>
          </a:p>
        </p:txBody>
      </p:sp>
    </p:spTree>
    <p:extLst>
      <p:ext uri="{BB962C8B-B14F-4D97-AF65-F5344CB8AC3E}">
        <p14:creationId xmlns:p14="http://schemas.microsoft.com/office/powerpoint/2010/main" val="195741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B720EB4-40D1-4405-BE3C-80D5890F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Missing </a:t>
            </a:r>
            <a:r>
              <a:rPr lang="nl-NL" dirty="0" err="1"/>
              <a:t>values</a:t>
            </a:r>
            <a:endParaRPr lang="nl-NL" dirty="0"/>
          </a:p>
        </p:txBody>
      </p:sp>
      <p:pic>
        <p:nvPicPr>
          <p:cNvPr id="1026" name="Picture 2" descr="5 Ways To Handle Missing Values In Machine Learning Datasets">
            <a:extLst>
              <a:ext uri="{FF2B5EF4-FFF2-40B4-BE49-F238E27FC236}">
                <a16:creationId xmlns:a16="http://schemas.microsoft.com/office/drawing/2014/main" id="{5E7C5208-B2D4-48FA-A04D-86E640BC30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7" y="1227138"/>
            <a:ext cx="70199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9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8684BA3-2BF4-4384-804C-0E41AFE4D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 (int)</a:t>
            </a:r>
          </a:p>
          <a:p>
            <a:r>
              <a:rPr lang="en-US" dirty="0"/>
              <a:t>Floating Point (float)</a:t>
            </a:r>
          </a:p>
          <a:p>
            <a:r>
              <a:rPr lang="en-US" dirty="0"/>
              <a:t>Character (char)</a:t>
            </a:r>
          </a:p>
          <a:p>
            <a:r>
              <a:rPr lang="en-US" dirty="0"/>
              <a:t>String (str or text)</a:t>
            </a:r>
          </a:p>
          <a:p>
            <a:r>
              <a:rPr lang="en-US" dirty="0"/>
              <a:t>Boolean (bool)</a:t>
            </a:r>
          </a:p>
          <a:p>
            <a:r>
              <a:rPr lang="en-US" dirty="0"/>
              <a:t>Enumerated type (</a:t>
            </a:r>
            <a:r>
              <a:rPr lang="en-US" dirty="0" err="1"/>
              <a:t>enum</a:t>
            </a:r>
            <a:r>
              <a:rPr lang="en-US" dirty="0"/>
              <a:t>)</a:t>
            </a:r>
          </a:p>
          <a:p>
            <a:r>
              <a:rPr lang="en-US" dirty="0"/>
              <a:t>Array</a:t>
            </a:r>
          </a:p>
          <a:p>
            <a:r>
              <a:rPr lang="en-US" dirty="0"/>
              <a:t>Date(time)</a:t>
            </a:r>
          </a:p>
          <a:p>
            <a:r>
              <a:rPr lang="en-US" dirty="0"/>
              <a:t>… custom data types</a:t>
            </a:r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0EABF0-50B3-42FF-9971-4F83CB25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67471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9A8112B-FEEA-4858-9E2E-0B137A880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Date(time) formats: </a:t>
            </a:r>
            <a:r>
              <a:rPr lang="nl-NL" dirty="0" err="1"/>
              <a:t>yyymmdd</a:t>
            </a:r>
            <a:r>
              <a:rPr lang="nl-NL" dirty="0"/>
              <a:t>, mm/</a:t>
            </a:r>
            <a:r>
              <a:rPr lang="nl-NL" dirty="0" err="1"/>
              <a:t>dd</a:t>
            </a:r>
            <a:r>
              <a:rPr lang="nl-NL" dirty="0"/>
              <a:t>/</a:t>
            </a:r>
            <a:r>
              <a:rPr lang="nl-NL" dirty="0" err="1"/>
              <a:t>yy</a:t>
            </a:r>
            <a:r>
              <a:rPr lang="nl-NL" dirty="0"/>
              <a:t>, </a:t>
            </a:r>
            <a:r>
              <a:rPr lang="nl-NL" dirty="0" err="1"/>
              <a:t>hh:mm:ss</a:t>
            </a:r>
            <a:r>
              <a:rPr lang="nl-NL" dirty="0"/>
              <a:t>, …</a:t>
            </a:r>
          </a:p>
          <a:p>
            <a:r>
              <a:rPr lang="nl-NL" dirty="0" err="1"/>
              <a:t>Geolocation</a:t>
            </a:r>
            <a:r>
              <a:rPr lang="nl-NL" dirty="0"/>
              <a:t>: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E08B43E-C8AE-41BF-8346-1F3CB714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formats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F24E62F8-AB37-4917-B3A7-EFA68DF53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97460"/>
              </p:ext>
            </p:extLst>
          </p:nvPr>
        </p:nvGraphicFramePr>
        <p:xfrm>
          <a:off x="924128" y="1639937"/>
          <a:ext cx="2933700" cy="722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397808237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332709405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>
                          <a:effectLst/>
                        </a:rPr>
                        <a:t>DDD° MM' SS.S"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Degrees, Minutes and Seconds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980394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DDD° MM.MMM'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50800" marB="508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Degrees and Decimal Minutes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50800" marB="50800" anchor="b"/>
                </a:tc>
                <a:extLst>
                  <a:ext uri="{0D108BD9-81ED-4DB2-BD59-A6C34878D82A}">
                    <a16:rowId xmlns:a16="http://schemas.microsoft.com/office/drawing/2014/main" val="13843722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DDD.DDDDD°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50800" marB="508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 err="1">
                          <a:effectLst/>
                        </a:rPr>
                        <a:t>Decimal</a:t>
                      </a:r>
                      <a:r>
                        <a:rPr lang="nl-NL" sz="1100" u="none" strike="noStrike" dirty="0">
                          <a:effectLst/>
                        </a:rPr>
                        <a:t> </a:t>
                      </a:r>
                      <a:r>
                        <a:rPr lang="nl-NL" sz="1100" u="none" strike="noStrike" dirty="0" err="1">
                          <a:effectLst/>
                        </a:rPr>
                        <a:t>Degrees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50800" marB="50800" anchor="b"/>
                </a:tc>
                <a:extLst>
                  <a:ext uri="{0D108BD9-81ED-4DB2-BD59-A6C34878D82A}">
                    <a16:rowId xmlns:a16="http://schemas.microsoft.com/office/drawing/2014/main" val="4264557951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753FB802-8E28-95FB-B04B-C0901D5C08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1351" y="2305878"/>
            <a:ext cx="5257801" cy="2330726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AD320D9C-B959-76E8-7F00-3C89B398CB37}"/>
              </a:ext>
            </a:extLst>
          </p:cNvPr>
          <p:cNvSpPr txBox="1"/>
          <p:nvPr/>
        </p:nvSpPr>
        <p:spPr>
          <a:xfrm>
            <a:off x="5839240" y="1900902"/>
            <a:ext cx="2929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NL" sz="1200" dirty="0"/>
              <a:t>https://www.gps-coordinates.net/gps-coordinates-converter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09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AD82F3F-0ECE-4BB6-AAE9-4D3ECE9E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Benfords</a:t>
            </a:r>
            <a:r>
              <a:rPr lang="nl-NL" dirty="0"/>
              <a:t> </a:t>
            </a:r>
            <a:r>
              <a:rPr lang="nl-NL" dirty="0" err="1"/>
              <a:t>law</a:t>
            </a:r>
            <a:endParaRPr lang="nl-NL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145183C-5498-4107-A6F8-3F650CF71A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3788" y="944563"/>
            <a:ext cx="3862912" cy="3657600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878B058-1123-4AF5-84C9-E66080637F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Befords</a:t>
            </a:r>
            <a:r>
              <a:rPr lang="nl-NL" dirty="0"/>
              <a:t> </a:t>
            </a:r>
            <a:r>
              <a:rPr lang="nl-NL" dirty="0" err="1"/>
              <a:t>law</a:t>
            </a:r>
            <a:r>
              <a:rPr lang="nl-NL" dirty="0"/>
              <a:t> </a:t>
            </a:r>
            <a:r>
              <a:rPr lang="nl-NL" dirty="0" err="1"/>
              <a:t>states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:</a:t>
            </a:r>
          </a:p>
          <a:p>
            <a:r>
              <a:rPr lang="nl-NL" dirty="0"/>
              <a:t>In a </a:t>
            </a:r>
            <a:r>
              <a:rPr lang="nl-NL" dirty="0" err="1"/>
              <a:t>natural</a:t>
            </a:r>
            <a:r>
              <a:rPr lang="nl-NL" dirty="0"/>
              <a:t> set of random </a:t>
            </a:r>
            <a:r>
              <a:rPr lang="nl-NL" dirty="0" err="1"/>
              <a:t>numbers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30% starts </a:t>
            </a:r>
            <a:r>
              <a:rPr lang="nl-NL" dirty="0" err="1"/>
              <a:t>with</a:t>
            </a:r>
            <a:r>
              <a:rPr lang="nl-NL" dirty="0"/>
              <a:t> a 1</a:t>
            </a:r>
          </a:p>
          <a:p>
            <a:pPr lvl="1"/>
            <a:r>
              <a:rPr lang="nl-NL" dirty="0"/>
              <a:t>17% starts </a:t>
            </a:r>
            <a:r>
              <a:rPr lang="nl-NL" dirty="0" err="1"/>
              <a:t>with</a:t>
            </a:r>
            <a:r>
              <a:rPr lang="nl-NL" dirty="0"/>
              <a:t> a 2</a:t>
            </a:r>
          </a:p>
          <a:p>
            <a:pPr lvl="1"/>
            <a:r>
              <a:rPr lang="nl-NL" dirty="0" err="1"/>
              <a:t>Etc</a:t>
            </a:r>
            <a:endParaRPr lang="nl-NL" dirty="0"/>
          </a:p>
          <a:p>
            <a:r>
              <a:rPr lang="nl-NL" dirty="0" err="1"/>
              <a:t>Examples</a:t>
            </a:r>
            <a:r>
              <a:rPr lang="nl-NL" dirty="0"/>
              <a:t> of </a:t>
            </a:r>
            <a:r>
              <a:rPr lang="nl-NL" dirty="0" err="1"/>
              <a:t>natural</a:t>
            </a:r>
            <a:r>
              <a:rPr lang="nl-NL" dirty="0"/>
              <a:t> set:</a:t>
            </a:r>
          </a:p>
          <a:p>
            <a:pPr lvl="1"/>
            <a:r>
              <a:rPr lang="nl-NL" dirty="0" err="1"/>
              <a:t>Numbers</a:t>
            </a:r>
            <a:r>
              <a:rPr lang="nl-NL" dirty="0"/>
              <a:t> in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river</a:t>
            </a:r>
            <a:r>
              <a:rPr lang="nl-NL" dirty="0"/>
              <a:t> </a:t>
            </a:r>
            <a:r>
              <a:rPr lang="nl-NL" dirty="0" err="1"/>
              <a:t>surface</a:t>
            </a:r>
            <a:r>
              <a:rPr lang="nl-NL" dirty="0"/>
              <a:t> area, house </a:t>
            </a:r>
            <a:r>
              <a:rPr lang="nl-NL" dirty="0" err="1"/>
              <a:t>numbers</a:t>
            </a:r>
            <a:r>
              <a:rPr lang="nl-NL" dirty="0"/>
              <a:t> of random </a:t>
            </a:r>
            <a:r>
              <a:rPr lang="nl-NL" dirty="0" err="1"/>
              <a:t>people</a:t>
            </a:r>
            <a:r>
              <a:rPr lang="nl-NL" dirty="0"/>
              <a:t>, </a:t>
            </a:r>
            <a:r>
              <a:rPr lang="nl-NL" dirty="0" err="1"/>
              <a:t>article</a:t>
            </a:r>
            <a:r>
              <a:rPr lang="nl-NL" dirty="0"/>
              <a:t> </a:t>
            </a:r>
            <a:r>
              <a:rPr lang="nl-NL" dirty="0" err="1"/>
              <a:t>prices</a:t>
            </a:r>
            <a:r>
              <a:rPr lang="nl-NL" dirty="0"/>
              <a:t>, </a:t>
            </a:r>
            <a:r>
              <a:rPr lang="nl-NL" dirty="0" err="1"/>
              <a:t>amounts</a:t>
            </a:r>
            <a:r>
              <a:rPr lang="nl-NL" dirty="0"/>
              <a:t> in a taks return 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583574" y="465066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https://en.wikipedia.org/wiki/Benford%27s_law</a:t>
            </a:r>
          </a:p>
        </p:txBody>
      </p:sp>
    </p:spTree>
    <p:extLst>
      <p:ext uri="{BB962C8B-B14F-4D97-AF65-F5344CB8AC3E}">
        <p14:creationId xmlns:p14="http://schemas.microsoft.com/office/powerpoint/2010/main" val="344157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7C9576-92C4-4F87-BBC9-C81DD6DF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Outliers</a:t>
            </a:r>
            <a:endParaRPr lang="nl-NL" dirty="0"/>
          </a:p>
        </p:txBody>
      </p:sp>
      <p:pic>
        <p:nvPicPr>
          <p:cNvPr id="4098" name="Picture 2" descr="Outlier Analysis in Data Mining - Tutorial And Example">
            <a:extLst>
              <a:ext uri="{FF2B5EF4-FFF2-40B4-BE49-F238E27FC236}">
                <a16:creationId xmlns:a16="http://schemas.microsoft.com/office/drawing/2014/main" id="{E5BAAAF8-1198-42B2-9C58-6F37EEA9FA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969963"/>
            <a:ext cx="4762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0664115-5083-4A63-95C5-EB5BB455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measures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8488AB-C9DD-45BA-9E2B-A71D9FF5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696" y="915988"/>
            <a:ext cx="4383707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6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915566"/>
            <a:ext cx="8229600" cy="32324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module teaches the use of data analytics and visualization for digital forensics. Topics covered include:</a:t>
            </a:r>
          </a:p>
          <a:p>
            <a:r>
              <a:rPr lang="en-US" dirty="0"/>
              <a:t>Log analysis and correlation</a:t>
            </a:r>
          </a:p>
          <a:p>
            <a:r>
              <a:rPr lang="en-US" dirty="0"/>
              <a:t>Event reconstruction using timelines</a:t>
            </a:r>
          </a:p>
          <a:p>
            <a:r>
              <a:rPr lang="en-US" dirty="0"/>
              <a:t>Using </a:t>
            </a:r>
            <a:r>
              <a:rPr lang="en-US" dirty="0" err="1"/>
              <a:t>Plaso</a:t>
            </a:r>
            <a:r>
              <a:rPr lang="en-US" dirty="0"/>
              <a:t> to create super-timelines</a:t>
            </a:r>
          </a:p>
          <a:p>
            <a:r>
              <a:rPr lang="en-US" dirty="0"/>
              <a:t>Working with Big Data repositories</a:t>
            </a:r>
          </a:p>
          <a:p>
            <a:r>
              <a:rPr lang="en-US" dirty="0"/>
              <a:t>Correlation and relationship analysis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Advanced search techniques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713234"/>
          </a:xfrm>
        </p:spPr>
        <p:txBody>
          <a:bodyPr/>
          <a:lstStyle/>
          <a:p>
            <a:r>
              <a:rPr lang="en-US" dirty="0"/>
              <a:t>Module 3: Data Analytics and Visualization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2912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D9217C66-7345-4EA1-BB20-624E96CB3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118" y="1145990"/>
            <a:ext cx="3742379" cy="1933355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CA101BE-7ED0-4CD4-BD50-ACDCDB7E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Centrality</a:t>
            </a:r>
            <a:endParaRPr lang="nl-NL" dirty="0"/>
          </a:p>
        </p:txBody>
      </p:sp>
      <p:pic>
        <p:nvPicPr>
          <p:cNvPr id="7170" name="Picture 2" descr="The basic layout of upper management in a crime network.">
            <a:extLst>
              <a:ext uri="{FF2B5EF4-FFF2-40B4-BE49-F238E27FC236}">
                <a16:creationId xmlns:a16="http://schemas.microsoft.com/office/drawing/2014/main" id="{95B88188-99A8-4583-888F-125F9B0D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72" y="2286000"/>
            <a:ext cx="4115785" cy="21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32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EA14B4-3414-4BF9-93E7-1C9C7DD3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Correlation</a:t>
            </a:r>
            <a:r>
              <a:rPr lang="nl-NL" dirty="0"/>
              <a:t> </a:t>
            </a:r>
          </a:p>
        </p:txBody>
      </p:sp>
      <p:sp>
        <p:nvSpPr>
          <p:cNvPr id="19" name="Tijdelijke aanduiding voor inhoud 18">
            <a:extLst>
              <a:ext uri="{FF2B5EF4-FFF2-40B4-BE49-F238E27FC236}">
                <a16:creationId xmlns:a16="http://schemas.microsoft.com/office/drawing/2014/main" id="{CCAE17F8-DF69-4FD9-B040-4AF94963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749" y="944061"/>
            <a:ext cx="3739196" cy="224866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Pearson correlation coefficient is used to measure the strength of a linear association between two variables, where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value r = 1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means a perfect positive correlation and the value r = -1 means a perfect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negataive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correlation.</a:t>
            </a:r>
            <a:endParaRPr lang="nl-NL" dirty="0"/>
          </a:p>
        </p:txBody>
      </p:sp>
      <p:pic>
        <p:nvPicPr>
          <p:cNvPr id="20" name="Tijdelijke aanduiding voor inhoud 12" descr="Afbeelding met tekst&#10;&#10;Automatisch gegenereerde beschrijving">
            <a:extLst>
              <a:ext uri="{FF2B5EF4-FFF2-40B4-BE49-F238E27FC236}">
                <a16:creationId xmlns:a16="http://schemas.microsoft.com/office/drawing/2014/main" id="{5FBE859C-8A93-4ADB-A06F-B7A82B18B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614" t="28628" r="51231" b="40336"/>
          <a:stretch/>
        </p:blipFill>
        <p:spPr>
          <a:xfrm>
            <a:off x="4494178" y="1063625"/>
            <a:ext cx="4775277" cy="2129104"/>
          </a:xfrm>
        </p:spPr>
      </p:pic>
      <p:pic>
        <p:nvPicPr>
          <p:cNvPr id="6151" name="Picture 7" descr="Pearson Correlation Coefficient - Quick Introduction">
            <a:extLst>
              <a:ext uri="{FF2B5EF4-FFF2-40B4-BE49-F238E27FC236}">
                <a16:creationId xmlns:a16="http://schemas.microsoft.com/office/drawing/2014/main" id="{B395179D-42AE-42A2-8454-733764C63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45" y="3053101"/>
            <a:ext cx="7018506" cy="17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599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A4D6D6B-F733-4293-BA0D-A8247477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SQL: </a:t>
            </a:r>
            <a:r>
              <a:rPr lang="nl-NL" dirty="0" err="1"/>
              <a:t>Structured</a:t>
            </a:r>
            <a:r>
              <a:rPr lang="nl-NL" dirty="0"/>
              <a:t> Query Language</a:t>
            </a:r>
          </a:p>
        </p:txBody>
      </p:sp>
      <p:pic>
        <p:nvPicPr>
          <p:cNvPr id="12" name="Picture 2" descr="What is a Relational Database? Definition and FAQs | OmniSci">
            <a:extLst>
              <a:ext uri="{FF2B5EF4-FFF2-40B4-BE49-F238E27FC236}">
                <a16:creationId xmlns:a16="http://schemas.microsoft.com/office/drawing/2014/main" id="{7AF844A4-9CD6-4A66-B9E7-968DBB92431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6" y="752738"/>
            <a:ext cx="4002088" cy="190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C8599D27-EA7B-4CA5-8FA3-4B76FA87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416" y="392418"/>
            <a:ext cx="2015584" cy="3253025"/>
          </a:xfrm>
          <a:prstGeom prst="rect">
            <a:avLst/>
          </a:prstGeom>
        </p:spPr>
      </p:pic>
      <p:pic>
        <p:nvPicPr>
          <p:cNvPr id="11" name="Tijdelijke aanduiding voor inhoud 3">
            <a:extLst>
              <a:ext uri="{FF2B5EF4-FFF2-40B4-BE49-F238E27FC236}">
                <a16:creationId xmlns:a16="http://schemas.microsoft.com/office/drawing/2014/main" id="{A5E3A307-2EB5-45DD-A43B-2AE90E250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93403" y="2074604"/>
            <a:ext cx="3800966" cy="2631437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1536C3C-2A55-47D0-A89F-210F2CBE14EE}"/>
              </a:ext>
            </a:extLst>
          </p:cNvPr>
          <p:cNvSpPr txBox="1"/>
          <p:nvPr/>
        </p:nvSpPr>
        <p:spPr>
          <a:xfrm>
            <a:off x="7188741" y="3645443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Whatsapp database</a:t>
            </a:r>
          </a:p>
        </p:txBody>
      </p:sp>
    </p:spTree>
    <p:extLst>
      <p:ext uri="{BB962C8B-B14F-4D97-AF65-F5344CB8AC3E}">
        <p14:creationId xmlns:p14="http://schemas.microsoft.com/office/powerpoint/2010/main" val="549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8798D85-7351-4F4F-8293-552393DE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Pivot </a:t>
            </a:r>
            <a:r>
              <a:rPr lang="nl-NL" dirty="0" err="1"/>
              <a:t>table</a:t>
            </a:r>
            <a:r>
              <a:rPr lang="nl-NL" dirty="0"/>
              <a:t>	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C33F2F8-1464-4097-A03A-F1A6638A08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9912" y="1063625"/>
            <a:ext cx="4002088" cy="1870449"/>
          </a:xfrm>
          <a:prstGeom prst="rect">
            <a:avLst/>
          </a:prstGeom>
        </p:spPr>
      </p:pic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44EE7061-3EDE-45BB-8E39-63DAA41D0E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458456" y="3205071"/>
            <a:ext cx="5210906" cy="12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4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1D8866E-4564-4A8A-A75D-FE74E328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Full-</a:t>
            </a:r>
            <a:r>
              <a:rPr lang="nl-NL" dirty="0" err="1"/>
              <a:t>text</a:t>
            </a:r>
            <a:r>
              <a:rPr lang="nl-NL" dirty="0"/>
              <a:t> search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query string syntax Cheat </a:t>
            </a:r>
            <a:r>
              <a:rPr lang="en-US" dirty="0" smtClean="0"/>
              <a:t>Sheet</a:t>
            </a:r>
            <a:endParaRPr lang="en-US" dirty="0"/>
          </a:p>
          <a:p>
            <a:pPr lvl="1"/>
            <a:r>
              <a:rPr lang="en-US" dirty="0"/>
              <a:t>Examples for using </a:t>
            </a:r>
            <a:r>
              <a:rPr lang="en-US" dirty="0" err="1" smtClean="0"/>
              <a:t>ElasticSearch</a:t>
            </a:r>
            <a:r>
              <a:rPr lang="en-US" dirty="0" smtClean="0"/>
              <a:t>/OpenSearch </a:t>
            </a:r>
            <a:r>
              <a:rPr lang="en-US" dirty="0"/>
              <a:t>(</a:t>
            </a:r>
            <a:r>
              <a:rPr lang="en-US" dirty="0" err="1"/>
              <a:t>lucene</a:t>
            </a:r>
            <a:r>
              <a:rPr lang="en-US" dirty="0"/>
              <a:t>) query string syntax</a:t>
            </a:r>
            <a:endParaRPr lang="en-US" dirty="0" smtClean="0"/>
          </a:p>
          <a:p>
            <a:pPr lvl="1"/>
            <a:r>
              <a:rPr lang="nl-NL" dirty="0" smtClean="0">
                <a:hlinkClick r:id="rId2"/>
              </a:rPr>
              <a:t>https</a:t>
            </a:r>
            <a:r>
              <a:rPr lang="nl-NL" dirty="0">
                <a:hlinkClick r:id="rId2"/>
              </a:rPr>
              <a:t>://cheatography.com/jelle/cheat-sheets/elasticsearch-query-string-syntax/</a:t>
            </a:r>
            <a:r>
              <a:rPr lang="nl-NL" dirty="0"/>
              <a:t> </a:t>
            </a:r>
          </a:p>
          <a:p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36053" y="944563"/>
            <a:ext cx="3721632" cy="36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6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6F7D594-07BD-4606-9632-0594D2BF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Regular</a:t>
            </a:r>
            <a:r>
              <a:rPr lang="nl-NL" dirty="0"/>
              <a:t> </a:t>
            </a:r>
            <a:r>
              <a:rPr lang="nl-NL" dirty="0" err="1"/>
              <a:t>expressions</a:t>
            </a:r>
            <a:endParaRPr lang="nl-NL" dirty="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7CA59CED-66D3-44B9-9F95-A8F6E8407B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4200" y="1629909"/>
            <a:ext cx="4002088" cy="2286907"/>
          </a:xfrm>
          <a:prstGeom prst="rect">
            <a:avLst/>
          </a:prstGeom>
        </p:spPr>
      </p:pic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0C541E24-D761-4839-9529-BDD1A19D03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1847" y="129204"/>
            <a:ext cx="3267953" cy="4623065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02AE9BF6-DE96-42F7-AE9F-4CACB8EA1A9B}"/>
              </a:ext>
            </a:extLst>
          </p:cNvPr>
          <p:cNvSpPr txBox="1"/>
          <p:nvPr/>
        </p:nvSpPr>
        <p:spPr>
          <a:xfrm>
            <a:off x="3147741" y="4323091"/>
            <a:ext cx="5412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>
                <a:hlinkClick r:id="rId4"/>
              </a:rPr>
              <a:t>https://cheatography.com/mutanclan/cheat-sheets/python-regular-expression-regex/</a:t>
            </a:r>
            <a:r>
              <a:rPr lang="nl-NL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713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C896DD9-76A6-4545-B347-ED6548E4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Similarity</a:t>
            </a:r>
            <a:r>
              <a:rPr lang="nl-NL" dirty="0"/>
              <a:t> search: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9BB183DF-AE48-41F0-B68C-1A9CAC0CEC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6625" y="1298976"/>
            <a:ext cx="3900488" cy="2931311"/>
          </a:xfrm>
          <a:prstGeom prst="rect">
            <a:avLst/>
          </a:prstGeom>
        </p:spPr>
      </p:pic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E10949EB-D13D-4CDC-B119-32A02D954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Levenshtein</a:t>
            </a:r>
            <a:r>
              <a:rPr lang="en-US" b="1" dirty="0"/>
              <a:t> distance </a:t>
            </a:r>
            <a:r>
              <a:rPr lang="en-US" dirty="0"/>
              <a:t>between two words is the minimum number of single-character edits (insertions, deletions or substitutions) required to change one word into the other.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l-NL" sz="1100" dirty="0">
                <a:hlinkClick r:id="rId3"/>
              </a:rPr>
              <a:t>https://en.wikipedia.org/wiki/Levenshtein_distance</a:t>
            </a:r>
            <a:r>
              <a:rPr lang="nl-NL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3909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CAF4F-6EED-4A5A-9A78-24595DE3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Similarity</a:t>
            </a:r>
            <a:r>
              <a:rPr lang="nl-NL" dirty="0"/>
              <a:t> search: pictures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66F2F8-5C9C-475F-9418-CDC2BB9079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400" b="1" dirty="0" err="1"/>
              <a:t>Average</a:t>
            </a:r>
            <a:r>
              <a:rPr lang="nl-NL" sz="1400" b="1" dirty="0"/>
              <a:t> </a:t>
            </a:r>
            <a:r>
              <a:rPr lang="nl-NL" sz="1400" b="1" dirty="0" err="1"/>
              <a:t>hash</a:t>
            </a:r>
            <a:r>
              <a:rPr lang="nl-NL" sz="1400" dirty="0"/>
              <a:t>: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Open Sans" panose="020B0606030504020204" pitchFamily="34" charset="0"/>
              </a:rPr>
              <a:t>first converts the input image to grayscale and then scales it down. In our case, as we want to generate a 64 bit hash, the image is scaled down to 8×8 pixels.</a:t>
            </a:r>
            <a:endParaRPr lang="nl-NL" sz="140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B23679-5733-408D-9B1B-4E21B8FA7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1449" y="1950874"/>
            <a:ext cx="3900845" cy="1356530"/>
          </a:xfrm>
        </p:spPr>
        <p:txBody>
          <a:bodyPr/>
          <a:lstStyle/>
          <a:p>
            <a:pPr marL="0" indent="0">
              <a:buNone/>
            </a:pPr>
            <a:r>
              <a:rPr lang="en-US" sz="1400" b="1" i="0" dirty="0">
                <a:solidFill>
                  <a:srgbClr val="1F1F1F"/>
                </a:solidFill>
                <a:effectLst/>
                <a:latin typeface="Open Sans" panose="020B0606030504020204" pitchFamily="34" charset="0"/>
              </a:rPr>
              <a:t>Block hash: 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Open Sans" panose="020B0606030504020204" pitchFamily="34" charset="0"/>
              </a:rPr>
              <a:t>divides the image into blocks and generates a value for each block, either 1 or 0. These values are combined serially from left to right into a hash. As we need a 64 bit hash, we divide the image into 64 blocks.</a:t>
            </a:r>
            <a:endParaRPr lang="nl-NL" sz="1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C4FB516-89EA-4839-AF21-91E681AD2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94" t="18802" r="40319" b="10681"/>
          <a:stretch/>
        </p:blipFill>
        <p:spPr>
          <a:xfrm>
            <a:off x="533247" y="1882903"/>
            <a:ext cx="2052396" cy="227520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40E4C25-2AA6-42D4-A7E8-1FC43E538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85" t="8394" r="41968" b="485"/>
          <a:stretch/>
        </p:blipFill>
        <p:spPr>
          <a:xfrm>
            <a:off x="2830555" y="1882903"/>
            <a:ext cx="1916349" cy="31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ADB7FEB-583F-4032-B9C4-BE2302B6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Dimension</a:t>
            </a:r>
            <a:r>
              <a:rPr lang="nl-NL" dirty="0"/>
              <a:t> </a:t>
            </a:r>
            <a:r>
              <a:rPr lang="nl-NL" dirty="0" err="1"/>
              <a:t>reduction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EE089A-E796-4815-8A9E-2AF37796C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Dimensionality reduction means projecting data to a lower-dimensional space, which makes it easier for analyzing and visualizing data. </a:t>
            </a:r>
          </a:p>
          <a:p>
            <a:r>
              <a:rPr lang="en-US" dirty="0"/>
              <a:t>However, the reduction of dimension requires a trade-off between accuracy (high dimensions) and interpretability (low dimensions).</a:t>
            </a:r>
            <a:endParaRPr lang="nl-NL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D7C0048-7BAC-4EDE-8441-2606449097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89739" y="944563"/>
            <a:ext cx="3614259" cy="36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9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A1EE089A-E796-4815-8A9E-2AF37796C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PCA </a:t>
            </a:r>
            <a:r>
              <a:rPr lang="en-US" dirty="0"/>
              <a:t>(Principal Component Analysis) is famous because it is simple, fast, easy to use, and retains the overall variance of the dataset. PCA performs linear dimension reduction.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https://en.wikipedia.org/wiki/Principal_component_analysis</a:t>
            </a:r>
            <a:r>
              <a:rPr lang="en-US" sz="1200" dirty="0"/>
              <a:t> </a:t>
            </a:r>
          </a:p>
          <a:p>
            <a:r>
              <a:rPr lang="en-US" b="1" dirty="0"/>
              <a:t>t-SNE </a:t>
            </a:r>
            <a:r>
              <a:rPr lang="en-US" dirty="0"/>
              <a:t>(T-distributed Stochastic Neighbor Embedding) is a nonlinear dimensionality reduction technique that is well suited for embedding high dimension data into lower dimensional data (2D or 3D) for data visualization.</a:t>
            </a:r>
            <a:r>
              <a:rPr lang="nl-NL" dirty="0"/>
              <a:t/>
            </a:r>
            <a:br>
              <a:rPr lang="nl-NL" dirty="0"/>
            </a:br>
            <a:r>
              <a:rPr lang="nl-NL" sz="1200" dirty="0">
                <a:hlinkClick r:id="rId3"/>
              </a:rPr>
              <a:t>https://en.wikipedia.org/wiki/T-distributed_stochastic_neighbor_embedding</a:t>
            </a:r>
            <a:r>
              <a:rPr lang="nl-NL" sz="1200" dirty="0"/>
              <a:t> </a:t>
            </a:r>
            <a:endParaRPr lang="en-US" sz="12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ADB7FEB-583F-4032-B9C4-BE2302B6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Dimension</a:t>
            </a:r>
            <a:r>
              <a:rPr lang="nl-NL" dirty="0"/>
              <a:t> </a:t>
            </a:r>
            <a:r>
              <a:rPr lang="nl-NL" dirty="0" err="1"/>
              <a:t>reduction</a:t>
            </a:r>
            <a:r>
              <a:rPr lang="nl-NL" dirty="0"/>
              <a:t>: PCA and </a:t>
            </a:r>
            <a:r>
              <a:rPr lang="nl-NL" dirty="0" err="1"/>
              <a:t>tSNE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11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943775"/>
              </p:ext>
            </p:extLst>
          </p:nvPr>
        </p:nvGraphicFramePr>
        <p:xfrm>
          <a:off x="539750" y="1454533"/>
          <a:ext cx="8229600" cy="236042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61247">
                  <a:extLst>
                    <a:ext uri="{9D8B030D-6E8A-4147-A177-3AD203B41FA5}">
                      <a16:colId xmlns:a16="http://schemas.microsoft.com/office/drawing/2014/main" val="4276979972"/>
                    </a:ext>
                  </a:extLst>
                </a:gridCol>
                <a:gridCol w="1481953">
                  <a:extLst>
                    <a:ext uri="{9D8B030D-6E8A-4147-A177-3AD203B41FA5}">
                      <a16:colId xmlns:a16="http://schemas.microsoft.com/office/drawing/2014/main" val="13382332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72971519"/>
                    </a:ext>
                  </a:extLst>
                </a:gridCol>
                <a:gridCol w="1165482">
                  <a:extLst>
                    <a:ext uri="{9D8B030D-6E8A-4147-A177-3AD203B41FA5}">
                      <a16:colId xmlns:a16="http://schemas.microsoft.com/office/drawing/2014/main" val="3767949407"/>
                    </a:ext>
                  </a:extLst>
                </a:gridCol>
                <a:gridCol w="1421027">
                  <a:extLst>
                    <a:ext uri="{9D8B030D-6E8A-4147-A177-3AD203B41FA5}">
                      <a16:colId xmlns:a16="http://schemas.microsoft.com/office/drawing/2014/main" val="3610908404"/>
                    </a:ext>
                  </a:extLst>
                </a:gridCol>
                <a:gridCol w="1528291">
                  <a:extLst>
                    <a:ext uri="{9D8B030D-6E8A-4147-A177-3AD203B41FA5}">
                      <a16:colId xmlns:a16="http://schemas.microsoft.com/office/drawing/2014/main" val="335983225"/>
                    </a:ext>
                  </a:extLst>
                </a:gridCol>
              </a:tblGrid>
              <a:tr h="531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34633"/>
                  </a:ext>
                </a:extLst>
              </a:tr>
              <a:tr h="827922">
                <a:tc>
                  <a:txBody>
                    <a:bodyPr/>
                    <a:lstStyle/>
                    <a:p>
                      <a:r>
                        <a:rPr lang="en-US" dirty="0"/>
                        <a:t>Morning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Analysing</a:t>
                      </a:r>
                      <a:r>
                        <a:rPr lang="en-US" dirty="0"/>
                        <a:t> data in digital forensics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 time line with </a:t>
                      </a:r>
                      <a:r>
                        <a:rPr lang="en-US" dirty="0" err="1"/>
                        <a:t>Plaso</a:t>
                      </a:r>
                      <a:r>
                        <a:rPr lang="en-US" dirty="0"/>
                        <a:t>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ELK 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</a:t>
                      </a:r>
                      <a:r>
                        <a:rPr lang="en-US" dirty="0" err="1"/>
                        <a:t>Visualisation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Geolocation visualization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886831"/>
                  </a:ext>
                </a:extLst>
              </a:tr>
              <a:tr h="827922">
                <a:tc>
                  <a:txBody>
                    <a:bodyPr/>
                    <a:lstStyle/>
                    <a:p>
                      <a:r>
                        <a:rPr lang="en-US" dirty="0"/>
                        <a:t>Afternoon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Visualising</a:t>
                      </a:r>
                      <a:r>
                        <a:rPr lang="en-US" dirty="0"/>
                        <a:t> data in digital forensics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</a:t>
                      </a:r>
                      <a:r>
                        <a:rPr lang="en-US" baseline="0" dirty="0"/>
                        <a:t> data with Elastic 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ChatGPT as copilot</a:t>
                      </a:r>
                      <a:br>
                        <a:rPr lang="en-US" dirty="0"/>
                      </a:br>
                      <a:r>
                        <a:rPr lang="en-US" dirty="0"/>
                        <a:t>*Project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Full-text search</a:t>
                      </a:r>
                    </a:p>
                    <a:p>
                      <a:r>
                        <a:rPr lang="en-US" dirty="0"/>
                        <a:t>*Project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 *Project presentations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72782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 </a:t>
            </a:r>
            <a:r>
              <a:rPr lang="en-US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45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D63911F0-F488-A8C6-5DF4-7F7CEFC4E414}"/>
              </a:ext>
            </a:extLst>
          </p:cNvPr>
          <p:cNvSpPr txBox="1"/>
          <p:nvPr/>
        </p:nvSpPr>
        <p:spPr>
          <a:xfrm>
            <a:off x="510988" y="30054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10:00-10:15</a:t>
            </a:r>
          </a:p>
        </p:txBody>
      </p:sp>
    </p:spTree>
    <p:extLst>
      <p:ext uri="{BB962C8B-B14F-4D97-AF65-F5344CB8AC3E}">
        <p14:creationId xmlns:p14="http://schemas.microsoft.com/office/powerpoint/2010/main" val="4054581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6C78DD63-9D08-411F-A19D-FDF8C8533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Exercise</a:t>
            </a:r>
            <a:r>
              <a:rPr lang="nl-NL" dirty="0"/>
              <a:t> 1: </a:t>
            </a:r>
            <a:r>
              <a:rPr lang="en-US" dirty="0"/>
              <a:t>Data analytics in Google </a:t>
            </a:r>
            <a:r>
              <a:rPr lang="en-US" dirty="0" err="1"/>
              <a:t>Colab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7824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21342B1-CB36-CBC0-38BF-197D6DA2F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15 minutes per </a:t>
            </a:r>
            <a:r>
              <a:rPr lang="nl-NL" dirty="0" err="1"/>
              <a:t>exercise</a:t>
            </a:r>
            <a:r>
              <a:rPr lang="nl-NL" dirty="0"/>
              <a:t> (app) </a:t>
            </a:r>
            <a:r>
              <a:rPr lang="nl-NL" dirty="0" err="1"/>
              <a:t>and</a:t>
            </a:r>
            <a:r>
              <a:rPr lang="nl-NL" dirty="0"/>
              <a:t> 5 minutes </a:t>
            </a:r>
            <a:r>
              <a:rPr lang="nl-NL" dirty="0" err="1"/>
              <a:t>recap</a:t>
            </a:r>
            <a:endParaRPr lang="nl-NL" dirty="0"/>
          </a:p>
          <a:p>
            <a:pPr lvl="1"/>
            <a:r>
              <a:rPr lang="nl-NL" dirty="0" err="1"/>
              <a:t>Exercise</a:t>
            </a:r>
            <a:r>
              <a:rPr lang="nl-NL" dirty="0"/>
              <a:t> 1 </a:t>
            </a:r>
            <a:r>
              <a:rPr lang="nl-NL" dirty="0" err="1"/>
              <a:t>recap</a:t>
            </a:r>
            <a:r>
              <a:rPr lang="nl-NL" dirty="0"/>
              <a:t> 10:35</a:t>
            </a:r>
          </a:p>
          <a:p>
            <a:pPr lvl="1"/>
            <a:r>
              <a:rPr lang="nl-NL" dirty="0" err="1"/>
              <a:t>Exercise</a:t>
            </a:r>
            <a:r>
              <a:rPr lang="nl-NL" dirty="0"/>
              <a:t> 2 </a:t>
            </a:r>
            <a:r>
              <a:rPr lang="nl-NL" dirty="0" err="1"/>
              <a:t>recap</a:t>
            </a:r>
            <a:r>
              <a:rPr lang="nl-NL" dirty="0"/>
              <a:t> 10:55</a:t>
            </a:r>
          </a:p>
          <a:p>
            <a:pPr lvl="1"/>
            <a:r>
              <a:rPr lang="nl-NL" dirty="0" err="1"/>
              <a:t>Exercise</a:t>
            </a:r>
            <a:r>
              <a:rPr lang="nl-NL" dirty="0"/>
              <a:t> 3 </a:t>
            </a:r>
            <a:r>
              <a:rPr lang="nl-NL" dirty="0" err="1"/>
              <a:t>recap</a:t>
            </a:r>
            <a:r>
              <a:rPr lang="nl-NL" dirty="0"/>
              <a:t> 11:15</a:t>
            </a:r>
          </a:p>
          <a:p>
            <a:pPr lvl="1"/>
            <a:r>
              <a:rPr lang="nl-NL" dirty="0" err="1"/>
              <a:t>Exercise</a:t>
            </a:r>
            <a:r>
              <a:rPr lang="nl-NL" dirty="0"/>
              <a:t> 4 </a:t>
            </a:r>
            <a:r>
              <a:rPr lang="nl-NL" dirty="0" err="1"/>
              <a:t>recap</a:t>
            </a:r>
            <a:r>
              <a:rPr lang="nl-NL" dirty="0"/>
              <a:t> 11:35</a:t>
            </a:r>
          </a:p>
          <a:p>
            <a:pPr lvl="1"/>
            <a:r>
              <a:rPr lang="nl-NL" dirty="0" err="1"/>
              <a:t>Exercise</a:t>
            </a:r>
            <a:r>
              <a:rPr lang="nl-NL" dirty="0"/>
              <a:t> 5 </a:t>
            </a:r>
            <a:r>
              <a:rPr lang="nl-NL" dirty="0" err="1"/>
              <a:t>recap</a:t>
            </a:r>
            <a:r>
              <a:rPr lang="nl-NL" dirty="0"/>
              <a:t> 11:55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C5A854-CE06-48C4-A0C9-A8E5E23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timings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4932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7D295401-E9BD-E186-1428-3DCC605A744B}"/>
              </a:ext>
            </a:extLst>
          </p:cNvPr>
          <p:cNvSpPr txBox="1"/>
          <p:nvPr/>
        </p:nvSpPr>
        <p:spPr>
          <a:xfrm>
            <a:off x="477370" y="303903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12:00-13:00</a:t>
            </a:r>
          </a:p>
        </p:txBody>
      </p:sp>
    </p:spTree>
    <p:extLst>
      <p:ext uri="{BB962C8B-B14F-4D97-AF65-F5344CB8AC3E}">
        <p14:creationId xmlns:p14="http://schemas.microsoft.com/office/powerpoint/2010/main" val="57596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48EE6B87-CD1B-4C2F-A1CF-62CEDACDFF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</a:t>
            </a:r>
            <a:r>
              <a:rPr lang="nl-NL" dirty="0" err="1"/>
              <a:t>Visualising</a:t>
            </a:r>
            <a:r>
              <a:rPr lang="nl-NL" dirty="0"/>
              <a:t> data </a:t>
            </a:r>
            <a:r>
              <a:rPr lang="nl-NL" dirty="0" err="1"/>
              <a:t>for</a:t>
            </a:r>
            <a:r>
              <a:rPr lang="nl-NL" dirty="0"/>
              <a:t> Digital Forensics</a:t>
            </a:r>
          </a:p>
        </p:txBody>
      </p:sp>
    </p:spTree>
    <p:extLst>
      <p:ext uri="{BB962C8B-B14F-4D97-AF65-F5344CB8AC3E}">
        <p14:creationId xmlns:p14="http://schemas.microsoft.com/office/powerpoint/2010/main" val="517936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7D1D355-EB8F-454B-8654-02CB23AF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Visualizing</a:t>
            </a:r>
            <a:r>
              <a:rPr lang="nl-NL" dirty="0"/>
              <a:t> data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4737B32-9233-46E8-89D5-2D0E705524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Timeline</a:t>
            </a:r>
          </a:p>
          <a:p>
            <a:r>
              <a:rPr lang="nl-NL" dirty="0" err="1"/>
              <a:t>Treemap</a:t>
            </a:r>
            <a:endParaRPr lang="nl-NL" dirty="0"/>
          </a:p>
          <a:p>
            <a:r>
              <a:rPr lang="nl-NL" dirty="0" err="1"/>
              <a:t>Heatmap</a:t>
            </a:r>
            <a:endParaRPr lang="nl-NL" dirty="0"/>
          </a:p>
          <a:p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visualisation</a:t>
            </a:r>
            <a:endParaRPr lang="nl-NL" dirty="0"/>
          </a:p>
          <a:p>
            <a:r>
              <a:rPr lang="nl-NL" dirty="0" err="1"/>
              <a:t>Pie</a:t>
            </a:r>
            <a:r>
              <a:rPr lang="nl-NL" dirty="0"/>
              <a:t>, bar and line </a:t>
            </a:r>
            <a:r>
              <a:rPr lang="nl-NL" dirty="0" err="1"/>
              <a:t>chart</a:t>
            </a:r>
            <a:endParaRPr lang="nl-NL" dirty="0"/>
          </a:p>
          <a:p>
            <a:r>
              <a:rPr lang="nl-NL" dirty="0" err="1"/>
              <a:t>Scatterplot</a:t>
            </a:r>
            <a:endParaRPr lang="nl-NL" dirty="0"/>
          </a:p>
          <a:p>
            <a:r>
              <a:rPr lang="nl-NL" dirty="0" err="1"/>
              <a:t>Geomap</a:t>
            </a:r>
            <a:endParaRPr lang="nl-NL" dirty="0"/>
          </a:p>
          <a:p>
            <a:r>
              <a:rPr lang="nl-NL" dirty="0" err="1"/>
              <a:t>Correlation</a:t>
            </a:r>
            <a:r>
              <a:rPr lang="nl-NL" dirty="0"/>
              <a:t> matrix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93D0B75-CA36-4C83-88BB-9546F3E576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Calendar view</a:t>
            </a:r>
          </a:p>
          <a:p>
            <a:r>
              <a:rPr lang="nl-NL" dirty="0"/>
              <a:t>Parallel </a:t>
            </a:r>
            <a:r>
              <a:rPr lang="nl-NL" dirty="0" err="1"/>
              <a:t>coordinates</a:t>
            </a:r>
            <a:r>
              <a:rPr lang="nl-NL" dirty="0"/>
              <a:t> plot</a:t>
            </a:r>
          </a:p>
          <a:p>
            <a:r>
              <a:rPr lang="nl-NL" dirty="0" err="1"/>
              <a:t>Sunburst</a:t>
            </a:r>
            <a:endParaRPr lang="nl-NL" dirty="0"/>
          </a:p>
          <a:p>
            <a:r>
              <a:rPr lang="nl-NL" dirty="0" err="1"/>
              <a:t>Streamgraph</a:t>
            </a:r>
            <a:endParaRPr lang="nl-NL" dirty="0"/>
          </a:p>
          <a:p>
            <a:r>
              <a:rPr lang="nl-NL" dirty="0" err="1"/>
              <a:t>Circle</a:t>
            </a:r>
            <a:r>
              <a:rPr lang="nl-NL" dirty="0"/>
              <a:t> </a:t>
            </a:r>
            <a:r>
              <a:rPr lang="nl-NL" dirty="0" err="1"/>
              <a:t>packing</a:t>
            </a:r>
            <a:endParaRPr lang="nl-NL" dirty="0"/>
          </a:p>
          <a:p>
            <a:r>
              <a:rPr lang="nl-NL" dirty="0"/>
              <a:t>Word </a:t>
            </a:r>
            <a:r>
              <a:rPr lang="nl-NL" dirty="0" err="1"/>
              <a:t>cloud</a:t>
            </a:r>
            <a:endParaRPr lang="nl-NL" dirty="0"/>
          </a:p>
          <a:p>
            <a:r>
              <a:rPr lang="nl-NL" dirty="0" err="1"/>
              <a:t>Boxplot</a:t>
            </a:r>
            <a:endParaRPr lang="nl-NL" dirty="0"/>
          </a:p>
          <a:p>
            <a:r>
              <a:rPr lang="nl-NL" dirty="0" err="1"/>
              <a:t>Bubble</a:t>
            </a:r>
            <a:r>
              <a:rPr lang="nl-NL" dirty="0"/>
              <a:t> </a:t>
            </a:r>
            <a:r>
              <a:rPr lang="nl-NL" dirty="0" err="1"/>
              <a:t>chart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290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A43ED74-8160-4A31-A751-3DAA36CC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Timeline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CF5B978-04F7-430B-B249-12FA1B2A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8" y="2708267"/>
            <a:ext cx="6552727" cy="2003769"/>
          </a:xfrm>
          <a:prstGeom prst="rect">
            <a:avLst/>
          </a:prstGeom>
        </p:spPr>
      </p:pic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175E5F07-677E-4A72-A690-232657B1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1224" y="885405"/>
            <a:ext cx="7382896" cy="18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C7CF842-D399-44D3-973A-45E343CE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Treemap</a:t>
            </a:r>
            <a:endParaRPr lang="nl-NL" dirty="0"/>
          </a:p>
        </p:txBody>
      </p:sp>
      <p:pic>
        <p:nvPicPr>
          <p:cNvPr id="5" name="Tijdelijke aanduiding voor inhoud 4" descr="Afbeelding met tekst, scorebord, naamplaatje&#10;&#10;Automatisch gegenereerde beschrijving">
            <a:extLst>
              <a:ext uri="{FF2B5EF4-FFF2-40B4-BE49-F238E27FC236}">
                <a16:creationId xmlns:a16="http://schemas.microsoft.com/office/drawing/2014/main" id="{0149BE1D-7E65-4225-9BA7-A4BED4ECB7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5552" b="4114"/>
          <a:stretch/>
        </p:blipFill>
        <p:spPr>
          <a:xfrm>
            <a:off x="584200" y="1800556"/>
            <a:ext cx="4002088" cy="1977081"/>
          </a:xfrm>
        </p:spPr>
      </p:pic>
      <p:pic>
        <p:nvPicPr>
          <p:cNvPr id="9" name="Picture 2" descr="Create a treemap chart in Office - Office Support">
            <a:extLst>
              <a:ext uri="{FF2B5EF4-FFF2-40B4-BE49-F238E27FC236}">
                <a16:creationId xmlns:a16="http://schemas.microsoft.com/office/drawing/2014/main" id="{57797921-EDA2-42A5-9D9D-4B3C99EACAA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345" y="1383679"/>
            <a:ext cx="3019048" cy="2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4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0C4085FF-C9DA-46EC-89F2-AA2DA1E15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9440" y="915988"/>
            <a:ext cx="3790219" cy="323215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8F6F0D18-C10B-471F-B12A-D070D1C7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Heatmap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0700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6AF4DB98-A540-463E-847D-A1B02B416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137" y="915988"/>
            <a:ext cx="4474825" cy="323215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D2DE1D0-84D9-42A1-A5F0-9FBE1337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</a:t>
            </a:r>
            <a:r>
              <a:rPr lang="nl-NL" dirty="0"/>
              <a:t> </a:t>
            </a:r>
            <a:r>
              <a:rPr lang="nl-NL" dirty="0" err="1"/>
              <a:t>visualisation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862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347147"/>
              </p:ext>
            </p:extLst>
          </p:nvPr>
        </p:nvGraphicFramePr>
        <p:xfrm>
          <a:off x="539750" y="915988"/>
          <a:ext cx="8229600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1822">
                  <a:extLst>
                    <a:ext uri="{9D8B030D-6E8A-4147-A177-3AD203B41FA5}">
                      <a16:colId xmlns:a16="http://schemas.microsoft.com/office/drawing/2014/main" val="1064855979"/>
                    </a:ext>
                  </a:extLst>
                </a:gridCol>
                <a:gridCol w="6557778">
                  <a:extLst>
                    <a:ext uri="{9D8B030D-6E8A-4147-A177-3AD203B41FA5}">
                      <a16:colId xmlns:a16="http://schemas.microsoft.com/office/drawing/2014/main" val="3226404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Forensic Analysis of Logfiles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65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trike="sngStrike" baseline="0" dirty="0"/>
                        <a:t>08:30 </a:t>
                      </a:r>
                      <a:r>
                        <a:rPr lang="en-US" strike="noStrike" baseline="0" dirty="0"/>
                        <a:t>9:00</a:t>
                      </a:r>
                      <a:endParaRPr lang="en-US" strike="sngStrike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0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trike="sngStrike" baseline="0" dirty="0"/>
                        <a:t>09:00 </a:t>
                      </a:r>
                      <a:r>
                        <a:rPr lang="en-US" dirty="0"/>
                        <a:t>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 1: Analyzing data for Digital Forensics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Exercise</a:t>
                      </a:r>
                      <a:r>
                        <a:rPr lang="en-US" baseline="0" dirty="0"/>
                        <a:t> 1</a:t>
                      </a:r>
                      <a:r>
                        <a:rPr lang="en-US" dirty="0"/>
                        <a:t>: Data analytics and visualization in Google </a:t>
                      </a:r>
                      <a:r>
                        <a:rPr lang="en-US" dirty="0" err="1"/>
                        <a:t>Colab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65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 2: </a:t>
                      </a:r>
                      <a:r>
                        <a:rPr lang="en-US" dirty="0" err="1"/>
                        <a:t>Visualising</a:t>
                      </a:r>
                      <a:r>
                        <a:rPr lang="en-US" dirty="0"/>
                        <a:t> data for Digital Forensics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7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Exercise 2: Logfile extraction, analysis and visualization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2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of the day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2478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713234"/>
          </a:xfrm>
        </p:spPr>
        <p:txBody>
          <a:bodyPr/>
          <a:lstStyle/>
          <a:p>
            <a:r>
              <a:rPr lang="en-US" dirty="0"/>
              <a:t>Day 1 schedule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11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jdelijke aanduiding voor inhoud 5">
            <a:extLst>
              <a:ext uri="{FF2B5EF4-FFF2-40B4-BE49-F238E27FC236}">
                <a16:creationId xmlns:a16="http://schemas.microsoft.com/office/drawing/2014/main" id="{875B01B0-1A32-4F04-8671-D18E724D61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23188"/>
              </p:ext>
            </p:extLst>
          </p:nvPr>
        </p:nvGraphicFramePr>
        <p:xfrm>
          <a:off x="539750" y="915988"/>
          <a:ext cx="8229600" cy="3232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C481094-86F8-4513-A1AD-CFA02C1F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Bar </a:t>
            </a:r>
            <a:r>
              <a:rPr lang="nl-NL" dirty="0" err="1"/>
              <a:t>chart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4563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605BEE4-EAE6-4AA7-ABD9-1A9F5006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Pie</a:t>
            </a:r>
            <a:r>
              <a:rPr lang="nl-NL" dirty="0"/>
              <a:t> and line </a:t>
            </a:r>
            <a:r>
              <a:rPr lang="nl-NL" dirty="0" err="1"/>
              <a:t>chart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3629258-BC49-4095-A428-4CFD4A66B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677" y="944563"/>
            <a:ext cx="3941134" cy="3657600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8A3DFCE3-04E5-4F80-8147-DFD1BCFE08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46625" y="1740753"/>
            <a:ext cx="3900488" cy="20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42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7671320-6BE4-459A-8BB1-E46D088E0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624" y="915988"/>
            <a:ext cx="4839851" cy="323215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9A4E1B2-BA37-406B-962B-31F741F8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Scatterplot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6383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E0EE4E8-2FF0-46B1-ADFD-27BBF97A8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300" y="1027113"/>
            <a:ext cx="4762500" cy="30099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CB96CB3-42A4-43EC-B186-6904DF55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Geomap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6135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A561AA2-14C4-4EB2-B27F-5ADBCE6F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Correlation</a:t>
            </a:r>
            <a:r>
              <a:rPr lang="nl-NL" dirty="0"/>
              <a:t> matrix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27D6F3D8-4174-4A5B-BCAD-33BE6FA30D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46625" y="1065312"/>
            <a:ext cx="3900488" cy="3412926"/>
          </a:xfrm>
          <a:prstGeom prst="rect">
            <a:avLst/>
          </a:prstGeo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B086770-B279-41A8-B527-D94C22C18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from a technology survey in which respondents were asked which devices they owned. </a:t>
            </a:r>
          </a:p>
          <a:p>
            <a:r>
              <a:rPr lang="en-US" dirty="0"/>
              <a:t>We want to examine if there is a relationship between any of the devices owned by running a correlation matrix for the device ownership variables.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9854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3A03A78D-1140-445D-80C0-54F962D1E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1690" y="915988"/>
            <a:ext cx="2585720" cy="323215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B9C42DC-67FC-4C70-98ED-51866B6E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Calendar view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F01F22F-73EC-4F61-AEB1-9DFABA5CA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6" t="13784" r="20337" b="7514"/>
          <a:stretch/>
        </p:blipFill>
        <p:spPr>
          <a:xfrm>
            <a:off x="1893869" y="760287"/>
            <a:ext cx="5356262" cy="40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0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C7299-A24B-4462-98A4-1133463F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Parallel </a:t>
            </a:r>
            <a:r>
              <a:rPr lang="nl-NL" dirty="0" err="1"/>
              <a:t>coordinates</a:t>
            </a:r>
            <a:r>
              <a:rPr lang="nl-NL" dirty="0"/>
              <a:t> plot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C2871735-C9D2-44DC-8FC9-040891498F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9794" y="2178050"/>
            <a:ext cx="3390900" cy="1190625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937C3F5-ACC7-4958-906C-84411ACADD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46625" y="1886376"/>
            <a:ext cx="3900488" cy="17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6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933581E-4F47-4E14-963B-C8BFCE9B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Sunburst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40FADA25-5DBE-4613-967E-BE11A7B450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885" y="2536304"/>
            <a:ext cx="4002088" cy="1783539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0D6BFDB9-68A3-4066-AD41-9E0238DBFC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05074" y="944563"/>
            <a:ext cx="3783590" cy="364013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CE5A75A-2509-432A-B72B-07A841EDC2F1}"/>
              </a:ext>
            </a:extLst>
          </p:cNvPr>
          <p:cNvSpPr txBox="1"/>
          <p:nvPr/>
        </p:nvSpPr>
        <p:spPr>
          <a:xfrm>
            <a:off x="578390" y="924650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93939"/>
                </a:solidFill>
                <a:effectLst/>
                <a:latin typeface="Graphik"/>
              </a:rPr>
              <a:t>A Sunburst Diagram is a representation of hierarchical categories. It looks like a pie chart, the difference is just that in this the hierarchical sub-categories are stacked upon each other. Every level of the hierarchy represents a ring.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7703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57DC8D78-98FD-4533-B874-6BECAD6F9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189" y="987907"/>
            <a:ext cx="5724838" cy="35984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B11CB1-6914-4AF6-B51E-41F35BBC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Streamgraph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6815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8AE3B2-8474-4776-B86D-F4F8E5DD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Circle</a:t>
            </a:r>
            <a:r>
              <a:rPr lang="nl-NL" dirty="0"/>
              <a:t> </a:t>
            </a:r>
            <a:r>
              <a:rPr lang="nl-NL" dirty="0" err="1"/>
              <a:t>packing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A448374-4C62-4964-B05C-F13E4B88CD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/>
              <a:t>Circle Packing is a visualization to show hierarchical data using nested circles. </a:t>
            </a:r>
          </a:p>
          <a:p>
            <a:r>
              <a:rPr lang="en-US" sz="1600" dirty="0"/>
              <a:t>It is just like a </a:t>
            </a:r>
            <a:r>
              <a:rPr lang="en-US" sz="1600" dirty="0" err="1"/>
              <a:t>treemap</a:t>
            </a:r>
            <a:r>
              <a:rPr lang="en-US" sz="1600" dirty="0"/>
              <a:t> but uses circles instead of rectangles. </a:t>
            </a:r>
          </a:p>
          <a:p>
            <a:r>
              <a:rPr lang="en-US" sz="1600" dirty="0"/>
              <a:t>Every circle represents a category, and their sub-categories are within it. </a:t>
            </a:r>
          </a:p>
          <a:p>
            <a:r>
              <a:rPr lang="en-US" sz="1600" dirty="0"/>
              <a:t>The greater the size of the circle, the greater will be the value of that category and vice versa.</a:t>
            </a:r>
            <a:endParaRPr lang="nl-NL" sz="1600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5F625DCF-A96F-4D2C-A93D-B3C36C7B08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8240" y="1149051"/>
            <a:ext cx="3237257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B3DFD18-81E5-410C-9512-FC0951356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915566"/>
            <a:ext cx="8229600" cy="3232454"/>
          </a:xfrm>
        </p:spPr>
        <p:txBody>
          <a:bodyPr/>
          <a:lstStyle/>
          <a:p>
            <a:r>
              <a:rPr lang="nl-NL" dirty="0"/>
              <a:t>Quick </a:t>
            </a:r>
            <a:r>
              <a:rPr lang="nl-NL" dirty="0" err="1"/>
              <a:t>introduction</a:t>
            </a:r>
            <a:r>
              <a:rPr lang="nl-NL" dirty="0"/>
              <a:t>/</a:t>
            </a:r>
            <a:r>
              <a:rPr lang="nl-NL" dirty="0" err="1"/>
              <a:t>refresher</a:t>
            </a:r>
            <a:r>
              <a:rPr lang="nl-NL" dirty="0"/>
              <a:t> Python and Google </a:t>
            </a:r>
            <a:r>
              <a:rPr lang="nl-NL" dirty="0" err="1"/>
              <a:t>Colaboratory</a:t>
            </a:r>
            <a:endParaRPr lang="nl-NL" dirty="0"/>
          </a:p>
          <a:p>
            <a:r>
              <a:rPr lang="nl-NL" dirty="0" err="1"/>
              <a:t>Working</a:t>
            </a:r>
            <a:r>
              <a:rPr lang="nl-NL" dirty="0"/>
              <a:t> with Panda Dataframes</a:t>
            </a:r>
          </a:p>
          <a:p>
            <a:r>
              <a:rPr lang="nl-NL" dirty="0" err="1"/>
              <a:t>Pandas</a:t>
            </a:r>
            <a:r>
              <a:rPr lang="nl-NL" dirty="0"/>
              <a:t> and </a:t>
            </a:r>
            <a:r>
              <a:rPr lang="nl-NL" dirty="0" err="1"/>
              <a:t>statistical</a:t>
            </a:r>
            <a:r>
              <a:rPr lang="nl-NL" dirty="0"/>
              <a:t> (</a:t>
            </a:r>
            <a:r>
              <a:rPr lang="nl-NL" dirty="0" err="1"/>
              <a:t>analytical</a:t>
            </a:r>
            <a:r>
              <a:rPr lang="nl-NL" dirty="0"/>
              <a:t>) operations</a:t>
            </a:r>
          </a:p>
          <a:p>
            <a:r>
              <a:rPr lang="nl-NL" dirty="0"/>
              <a:t>Cleaning data, filtering and </a:t>
            </a:r>
            <a:r>
              <a:rPr lang="nl-NL" dirty="0" err="1"/>
              <a:t>sorting</a:t>
            </a:r>
            <a:r>
              <a:rPr lang="nl-NL" dirty="0"/>
              <a:t> data</a:t>
            </a:r>
          </a:p>
          <a:p>
            <a:r>
              <a:rPr lang="nl-NL" dirty="0"/>
              <a:t>Time series data </a:t>
            </a:r>
            <a:r>
              <a:rPr lang="nl-NL" dirty="0" err="1"/>
              <a:t>visualisation</a:t>
            </a:r>
            <a:endParaRPr lang="nl-NL" dirty="0"/>
          </a:p>
          <a:p>
            <a:pPr lvl="1"/>
            <a:r>
              <a:rPr lang="en-US" dirty="0"/>
              <a:t>Line Plots.</a:t>
            </a:r>
          </a:p>
          <a:p>
            <a:pPr lvl="1"/>
            <a:r>
              <a:rPr lang="en-US" dirty="0"/>
              <a:t>Histograms and Density Plots.</a:t>
            </a:r>
          </a:p>
          <a:p>
            <a:pPr lvl="1"/>
            <a:r>
              <a:rPr lang="en-US" dirty="0"/>
              <a:t>Box and Whisker Plots.</a:t>
            </a:r>
          </a:p>
          <a:p>
            <a:pPr lvl="1"/>
            <a:r>
              <a:rPr lang="en-US" dirty="0"/>
              <a:t>Heat Maps.</a:t>
            </a:r>
          </a:p>
          <a:p>
            <a:pPr lvl="1"/>
            <a:r>
              <a:rPr lang="en-US" dirty="0"/>
              <a:t>Lag Plots or Scatter Plots.</a:t>
            </a:r>
          </a:p>
          <a:p>
            <a:pPr lvl="1"/>
            <a:r>
              <a:rPr lang="en-US" dirty="0"/>
              <a:t>Autocorrelation Plots.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4E8878-7410-442E-B02F-718A80C2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713234"/>
          </a:xfrm>
        </p:spPr>
        <p:txBody>
          <a:bodyPr/>
          <a:lstStyle/>
          <a:p>
            <a:r>
              <a:rPr lang="nl-NL" dirty="0"/>
              <a:t>Day 1: Learning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744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659A3-F195-419E-A4D4-B3FB32FB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Wordcloud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694484-F6FC-41BE-B1B3-AB0921AF41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Word clouds (also known as text clouds or tag clouds) work in a simple way: the more a specific word appears in a source of textual data (such as a speech, blog post, or database), the bigger and bolder it appears in the word cloud.</a:t>
            </a:r>
            <a:endParaRPr lang="nl-NL" dirty="0"/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ABCD951E-6351-4A9B-B597-727D6E70A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493" t="22411" r="20450" b="18046"/>
          <a:stretch/>
        </p:blipFill>
        <p:spPr>
          <a:xfrm>
            <a:off x="4746660" y="839054"/>
            <a:ext cx="3968714" cy="2808271"/>
          </a:xfr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8CB5C600-6E35-41F1-82D3-63BA7E6C18F2}"/>
              </a:ext>
            </a:extLst>
          </p:cNvPr>
          <p:cNvSpPr txBox="1"/>
          <p:nvPr/>
        </p:nvSpPr>
        <p:spPr>
          <a:xfrm>
            <a:off x="4746660" y="3715820"/>
            <a:ext cx="2444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Try online: </a:t>
            </a:r>
            <a:r>
              <a:rPr lang="nl-NL" sz="1200" dirty="0">
                <a:hlinkClick r:id="rId3"/>
              </a:rPr>
              <a:t>https://tagcrowd.com/</a:t>
            </a:r>
            <a:r>
              <a:rPr lang="nl-NL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542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796FE140-E6CD-4F7B-B257-10417F375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1309845"/>
            <a:ext cx="8229600" cy="2444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789CA0-CA2C-4F18-876D-199FB675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Boxplot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7587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E81ABC8-B802-467F-864B-B5EA5B94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Bubble</a:t>
            </a:r>
            <a:r>
              <a:rPr lang="nl-NL" dirty="0"/>
              <a:t> </a:t>
            </a:r>
            <a:r>
              <a:rPr lang="nl-NL" dirty="0" err="1"/>
              <a:t>chart</a:t>
            </a:r>
            <a:endParaRPr lang="nl-NL" dirty="0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2B997963-F8F2-4209-89BF-013DAF94B43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74377278"/>
              </p:ext>
            </p:extLst>
          </p:nvPr>
        </p:nvGraphicFramePr>
        <p:xfrm>
          <a:off x="584200" y="944563"/>
          <a:ext cx="4002088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0E3FC087-D8BF-4168-AABF-1617FD51BB3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33010836"/>
              </p:ext>
            </p:extLst>
          </p:nvPr>
        </p:nvGraphicFramePr>
        <p:xfrm>
          <a:off x="4972657" y="1879511"/>
          <a:ext cx="390048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162">
                  <a:extLst>
                    <a:ext uri="{9D8B030D-6E8A-4147-A177-3AD203B41FA5}">
                      <a16:colId xmlns:a16="http://schemas.microsoft.com/office/drawing/2014/main" val="3993825841"/>
                    </a:ext>
                  </a:extLst>
                </a:gridCol>
                <a:gridCol w="877994">
                  <a:extLst>
                    <a:ext uri="{9D8B030D-6E8A-4147-A177-3AD203B41FA5}">
                      <a16:colId xmlns:a16="http://schemas.microsoft.com/office/drawing/2014/main" val="4004240921"/>
                    </a:ext>
                  </a:extLst>
                </a:gridCol>
                <a:gridCol w="1722330">
                  <a:extLst>
                    <a:ext uri="{9D8B030D-6E8A-4147-A177-3AD203B41FA5}">
                      <a16:colId xmlns:a16="http://schemas.microsoft.com/office/drawing/2014/main" val="44008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Number</a:t>
                      </a:r>
                      <a:r>
                        <a:rPr lang="nl-NL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of </a:t>
                      </a:r>
                      <a:r>
                        <a:rPr lang="nl-NL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Products</a:t>
                      </a:r>
                      <a:endParaRPr lang="nl-NL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endParaRPr lang="nl-NL" sz="1100" b="1" i="0" u="none" strike="noStrike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Percentage of Market Share</a:t>
                      </a:r>
                      <a:endParaRPr lang="nl-NL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extLst>
                  <a:ext uri="{0D108BD9-81ED-4DB2-BD59-A6C34878D82A}">
                    <a16:rowId xmlns:a16="http://schemas.microsoft.com/office/drawing/2014/main" val="3452767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5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$5,500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3%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extLst>
                  <a:ext uri="{0D108BD9-81ED-4DB2-BD59-A6C34878D82A}">
                    <a16:rowId xmlns:a16="http://schemas.microsoft.com/office/drawing/2014/main" val="26759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14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$12,200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12%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extLst>
                  <a:ext uri="{0D108BD9-81ED-4DB2-BD59-A6C34878D82A}">
                    <a16:rowId xmlns:a16="http://schemas.microsoft.com/office/drawing/2014/main" val="2034675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20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$60,000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33%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extLst>
                  <a:ext uri="{0D108BD9-81ED-4DB2-BD59-A6C34878D82A}">
                    <a16:rowId xmlns:a16="http://schemas.microsoft.com/office/drawing/2014/main" val="418427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18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$24,400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 dirty="0">
                          <a:solidFill>
                            <a:srgbClr val="1E1E1E"/>
                          </a:solidFill>
                          <a:effectLst/>
                        </a:rPr>
                        <a:t>10%</a:t>
                      </a:r>
                      <a:endParaRPr lang="nl-NL" sz="1100" b="0" i="0" u="none" strike="noStrike" dirty="0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extLst>
                  <a:ext uri="{0D108BD9-81ED-4DB2-BD59-A6C34878D82A}">
                    <a16:rowId xmlns:a16="http://schemas.microsoft.com/office/drawing/2014/main" val="295975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22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>
                          <a:solidFill>
                            <a:srgbClr val="1E1E1E"/>
                          </a:solidFill>
                          <a:effectLst/>
                        </a:rPr>
                        <a:t>$32,000</a:t>
                      </a:r>
                      <a:endParaRPr lang="nl-NL" sz="1100" b="0" i="0" u="none" strike="noStrike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u="none" strike="noStrike" dirty="0">
                          <a:solidFill>
                            <a:srgbClr val="1E1E1E"/>
                          </a:solidFill>
                          <a:effectLst/>
                        </a:rPr>
                        <a:t>42%</a:t>
                      </a:r>
                      <a:endParaRPr lang="nl-NL" sz="1100" b="0" i="0" u="none" strike="noStrike" dirty="0">
                        <a:solidFill>
                          <a:srgbClr val="1E1E1E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25400" marB="25400" anchor="ctr"/>
                </a:tc>
                <a:extLst>
                  <a:ext uri="{0D108BD9-81ED-4DB2-BD59-A6C34878D82A}">
                    <a16:rowId xmlns:a16="http://schemas.microsoft.com/office/drawing/2014/main" val="2836233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434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19CB61B3-8FDF-96B6-F218-D0876A35C2C5}"/>
              </a:ext>
            </a:extLst>
          </p:cNvPr>
          <p:cNvSpPr txBox="1"/>
          <p:nvPr/>
        </p:nvSpPr>
        <p:spPr>
          <a:xfrm>
            <a:off x="477370" y="303903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14:00-14:15</a:t>
            </a:r>
          </a:p>
        </p:txBody>
      </p:sp>
    </p:spTree>
    <p:extLst>
      <p:ext uri="{BB962C8B-B14F-4D97-AF65-F5344CB8AC3E}">
        <p14:creationId xmlns:p14="http://schemas.microsoft.com/office/powerpoint/2010/main" val="947072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6C78DD63-9D08-411F-A19D-FDF8C8533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Exercise</a:t>
            </a:r>
            <a:r>
              <a:rPr lang="nl-NL" dirty="0"/>
              <a:t> 2: </a:t>
            </a:r>
            <a:r>
              <a:rPr lang="en-US" dirty="0"/>
              <a:t>Logfile extraction, analysis and visualization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3921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A647DD-5E40-387B-0509-D22800B89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15 minutes per </a:t>
            </a:r>
            <a:r>
              <a:rPr lang="nl-NL" dirty="0" err="1"/>
              <a:t>exercise</a:t>
            </a:r>
            <a:r>
              <a:rPr lang="nl-NL"/>
              <a:t> and</a:t>
            </a:r>
            <a:r>
              <a:rPr lang="nl-NL" dirty="0"/>
              <a:t> 5 minutes </a:t>
            </a:r>
            <a:r>
              <a:rPr lang="nl-NL" dirty="0" err="1"/>
              <a:t>recap</a:t>
            </a:r>
            <a:endParaRPr lang="nl-NL" dirty="0"/>
          </a:p>
          <a:p>
            <a:pPr lvl="1"/>
            <a:r>
              <a:rPr lang="nl-NL" dirty="0"/>
              <a:t>14:35 </a:t>
            </a:r>
            <a:r>
              <a:rPr lang="nl-NL" dirty="0" err="1"/>
              <a:t>Recap</a:t>
            </a:r>
            <a:r>
              <a:rPr lang="nl-NL" dirty="0"/>
              <a:t>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  <a:p>
            <a:pPr lvl="1"/>
            <a:r>
              <a:rPr lang="nl-NL" dirty="0"/>
              <a:t>14:55 </a:t>
            </a:r>
            <a:r>
              <a:rPr lang="nl-NL" dirty="0" err="1"/>
              <a:t>Recap</a:t>
            </a:r>
            <a:r>
              <a:rPr lang="nl-NL" dirty="0"/>
              <a:t>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  <a:p>
            <a:pPr lvl="1"/>
            <a:r>
              <a:rPr lang="nl-NL" dirty="0"/>
              <a:t>15:15 </a:t>
            </a:r>
            <a:r>
              <a:rPr lang="nl-NL" dirty="0" err="1"/>
              <a:t>Recap</a:t>
            </a:r>
            <a:r>
              <a:rPr lang="nl-NL" dirty="0"/>
              <a:t> </a:t>
            </a:r>
            <a:r>
              <a:rPr lang="nl-NL" dirty="0" err="1"/>
              <a:t>exercise</a:t>
            </a:r>
            <a:r>
              <a:rPr lang="nl-NL" dirty="0"/>
              <a:t> 3</a:t>
            </a:r>
          </a:p>
          <a:p>
            <a:pPr lvl="1"/>
            <a:r>
              <a:rPr lang="nl-NL" dirty="0"/>
              <a:t>15:35 </a:t>
            </a:r>
            <a:r>
              <a:rPr lang="nl-NL" dirty="0" err="1"/>
              <a:t>Recap</a:t>
            </a:r>
            <a:r>
              <a:rPr lang="nl-NL" dirty="0"/>
              <a:t> </a:t>
            </a:r>
            <a:r>
              <a:rPr lang="nl-NL" dirty="0" err="1"/>
              <a:t>exercise</a:t>
            </a:r>
            <a:r>
              <a:rPr lang="nl-NL" dirty="0"/>
              <a:t> 4</a:t>
            </a:r>
          </a:p>
          <a:p>
            <a:pPr lvl="1"/>
            <a:r>
              <a:rPr lang="nl-NL" dirty="0"/>
              <a:t>15:55 </a:t>
            </a:r>
            <a:r>
              <a:rPr lang="nl-NL" dirty="0" err="1"/>
              <a:t>Recap</a:t>
            </a:r>
            <a:r>
              <a:rPr lang="nl-NL" dirty="0"/>
              <a:t> </a:t>
            </a:r>
            <a:r>
              <a:rPr lang="nl-NL" dirty="0" err="1"/>
              <a:t>exercise</a:t>
            </a:r>
            <a:r>
              <a:rPr lang="nl-NL" dirty="0"/>
              <a:t> 5</a:t>
            </a:r>
          </a:p>
          <a:p>
            <a:pPr lvl="1"/>
            <a:r>
              <a:rPr lang="nl-NL" dirty="0"/>
              <a:t>16:15 </a:t>
            </a:r>
            <a:r>
              <a:rPr lang="nl-NL" dirty="0" err="1"/>
              <a:t>Recap</a:t>
            </a:r>
            <a:r>
              <a:rPr lang="nl-NL" dirty="0"/>
              <a:t> </a:t>
            </a:r>
            <a:r>
              <a:rPr lang="nl-NL" dirty="0" err="1"/>
              <a:t>exercise</a:t>
            </a:r>
            <a:r>
              <a:rPr lang="nl-NL" dirty="0"/>
              <a:t> 6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17CCB53-C97C-1EB3-CB92-1A63BE6C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Exercise</a:t>
            </a:r>
            <a:r>
              <a:rPr lang="nl-NL" dirty="0"/>
              <a:t> timing</a:t>
            </a:r>
          </a:p>
        </p:txBody>
      </p:sp>
    </p:spTree>
    <p:extLst>
      <p:ext uri="{BB962C8B-B14F-4D97-AF65-F5344CB8AC3E}">
        <p14:creationId xmlns:p14="http://schemas.microsoft.com/office/powerpoint/2010/main" val="2125535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592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096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02332"/>
            <a:ext cx="8229600" cy="857250"/>
          </a:xfrm>
        </p:spPr>
        <p:txBody>
          <a:bodyPr/>
          <a:lstStyle/>
          <a:p>
            <a:r>
              <a:rPr lang="nl-NL" dirty="0"/>
              <a:t>Contact information</a:t>
            </a:r>
          </a:p>
        </p:txBody>
      </p:sp>
      <p:sp>
        <p:nvSpPr>
          <p:cNvPr id="12" name="Tijdelijke aanduiding voor inhoud 11"/>
          <p:cNvSpPr>
            <a:spLocks noGrp="1"/>
          </p:cNvSpPr>
          <p:nvPr>
            <p:ph idx="1"/>
          </p:nvPr>
        </p:nvSpPr>
        <p:spPr>
          <a:xfrm>
            <a:off x="539750" y="915988"/>
            <a:ext cx="8229600" cy="3232150"/>
          </a:xfrm>
        </p:spPr>
        <p:txBody>
          <a:bodyPr/>
          <a:lstStyle/>
          <a:p>
            <a:r>
              <a:rPr lang="nl-NL" dirty="0"/>
              <a:t>Dr.ir. Hans Henseler</a:t>
            </a:r>
          </a:p>
          <a:p>
            <a:r>
              <a:rPr lang="nl-NL" dirty="0"/>
              <a:t>henseler.h@hsleiden.nl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0E8B0C2-5798-4A77-82A3-EE921675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 </a:t>
            </a:r>
            <a:r>
              <a:rPr lang="nl-NL" dirty="0" err="1"/>
              <a:t>am</a:t>
            </a:r>
            <a:r>
              <a:rPr lang="nl-NL" dirty="0"/>
              <a:t> Hans Henseler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FE4CAE4-55E2-4CC7-AC3A-BA1534A01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7363" y="2645359"/>
            <a:ext cx="4001789" cy="2154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b="1" dirty="0"/>
              <a:t>Previous work:</a:t>
            </a:r>
          </a:p>
          <a:p>
            <a:r>
              <a:rPr lang="en-US" sz="1300" dirty="0"/>
              <a:t>NFI, TNO, </a:t>
            </a:r>
            <a:r>
              <a:rPr lang="en-US" sz="1300" dirty="0" err="1"/>
              <a:t>ZyLAB</a:t>
            </a:r>
            <a:r>
              <a:rPr lang="en-US" sz="1300" dirty="0"/>
              <a:t>, PWC, HvA, Fox-IT, Tracks Inspector, Magnet Forensics, board member NRGD</a:t>
            </a:r>
          </a:p>
          <a:p>
            <a:pPr marL="0" indent="0">
              <a:buNone/>
            </a:pPr>
            <a:r>
              <a:rPr lang="en-US" sz="1300" b="1" dirty="0"/>
              <a:t>Education:</a:t>
            </a:r>
          </a:p>
          <a:p>
            <a:r>
              <a:rPr lang="en-US" sz="1300" dirty="0"/>
              <a:t>Computer Science Delft University of Technology </a:t>
            </a:r>
          </a:p>
          <a:p>
            <a:r>
              <a:rPr lang="en-US" sz="1300" dirty="0"/>
              <a:t>Ph.D. artificial neural networks Maastricht University.</a:t>
            </a:r>
            <a:endParaRPr lang="nl-NL" sz="13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C4DB2F-128B-453E-ABFE-9213CFA63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390" y="929469"/>
            <a:ext cx="3900845" cy="3640104"/>
          </a:xfrm>
        </p:spPr>
        <p:txBody>
          <a:bodyPr/>
          <a:lstStyle/>
          <a:p>
            <a:pPr marL="0" indent="0">
              <a:buNone/>
            </a:pPr>
            <a:r>
              <a:rPr lang="en-US" sz="1300" b="1" dirty="0"/>
              <a:t>Current work</a:t>
            </a:r>
            <a:r>
              <a:rPr lang="en-US" sz="1300" dirty="0"/>
              <a:t>:</a:t>
            </a:r>
          </a:p>
          <a:p>
            <a:r>
              <a:rPr lang="en-US" sz="1300" dirty="0"/>
              <a:t>Part-time professor Digital Forensics &amp; E-Discovery at the University of Applied Sciences Leiden (HSL)</a:t>
            </a:r>
          </a:p>
          <a:p>
            <a:r>
              <a:rPr lang="en-US" sz="1300" dirty="0"/>
              <a:t>Senior scientist digital forensics at the Netherlands Forensic Institute (NFI)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Other current affiliations:</a:t>
            </a:r>
          </a:p>
          <a:p>
            <a:r>
              <a:rPr lang="en-US" sz="1300" dirty="0"/>
              <a:t>Chairman Board of Directors of Digital Forensics Research Conference (DFRWS)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6962A17-06D3-4F82-ACD2-EE11483692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359525" y="6453188"/>
            <a:ext cx="2784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AD25AC-3D36-459B-92CD-44DA3A629171}" type="slidenum">
              <a:rPr lang="nl-NL" smtClean="0"/>
              <a:pPr/>
              <a:t>6</a:t>
            </a:fld>
            <a:endParaRPr lang="nl-NL" dirty="0"/>
          </a:p>
        </p:txBody>
      </p:sp>
      <p:pic>
        <p:nvPicPr>
          <p:cNvPr id="8" name="Afbeelding 7" descr="Afbeelding met persoon, person, binnen, venster&#10;&#10;Automatisch gegenereerde beschrijving">
            <a:extLst>
              <a:ext uri="{FF2B5EF4-FFF2-40B4-BE49-F238E27FC236}">
                <a16:creationId xmlns:a16="http://schemas.microsoft.com/office/drawing/2014/main" id="{3A32A3D8-94AE-4DB9-8823-DEF6251F1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63" y="511175"/>
            <a:ext cx="3490424" cy="2134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8015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98ECDF7-E616-42A0-9E83-C8691DEE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And </a:t>
            </a:r>
            <a:r>
              <a:rPr lang="nl-NL" dirty="0" err="1"/>
              <a:t>who</a:t>
            </a:r>
            <a:r>
              <a:rPr lang="nl-NL" dirty="0"/>
              <a:t> are you?</a:t>
            </a:r>
          </a:p>
        </p:txBody>
      </p:sp>
      <p:pic>
        <p:nvPicPr>
          <p:cNvPr id="10242" name="Picture 2" descr="Introduction Icons - Download Free Vector Icons | Noun Project">
            <a:extLst>
              <a:ext uri="{FF2B5EF4-FFF2-40B4-BE49-F238E27FC236}">
                <a16:creationId xmlns:a16="http://schemas.microsoft.com/office/drawing/2014/main" id="{EEE5E772-8317-4675-9410-D50E0409D1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813" y="915566"/>
            <a:ext cx="3383558" cy="338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0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4E076FC5-497C-4796-9B51-723393B7D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Part 1: </a:t>
            </a:r>
            <a:r>
              <a:rPr lang="nl-NL" dirty="0" err="1"/>
              <a:t>Analyzing</a:t>
            </a:r>
            <a:r>
              <a:rPr lang="nl-NL" dirty="0"/>
              <a:t> data </a:t>
            </a:r>
            <a:r>
              <a:rPr lang="nl-NL" dirty="0" err="1"/>
              <a:t>for</a:t>
            </a:r>
            <a:r>
              <a:rPr lang="nl-NL" dirty="0"/>
              <a:t> Digital Forensics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178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221D92-3219-4FCB-98EE-B2BFB733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8" y="206375"/>
            <a:ext cx="8335422" cy="857250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Cross-Industry Standard Process for Data Mining</a:t>
            </a:r>
            <a:endParaRPr lang="nl-N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EAF271-764F-4534-9B27-21D845D29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749" y="944061"/>
            <a:ext cx="4001789" cy="36579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CRISP-DM:</a:t>
            </a:r>
          </a:p>
          <a:p>
            <a:r>
              <a:rPr lang="en-US" dirty="0"/>
              <a:t>Describes the typical phases of a project, the tasks involved with each phase, and an explanation of the relationships between these tasks.</a:t>
            </a:r>
          </a:p>
          <a:p>
            <a:r>
              <a:rPr lang="en-US" dirty="0"/>
              <a:t>Provides an overview of the data mining life cycle.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>
                <a:hlinkClick r:id="rId3"/>
              </a:rPr>
              <a:t>https://en.wikipedia.org/wiki/Cross-industry_standard_process_for_data_mining</a:t>
            </a:r>
            <a:r>
              <a:rPr lang="en-US" sz="1200" dirty="0"/>
              <a:t>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8D550F0-B09A-499C-8AA9-8832644D48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29791" y="992896"/>
            <a:ext cx="3535069" cy="354243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18411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5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082615-hsleiden-pp-huisstijl-presentatie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3082015 HSLeiden PPT template breedbeeld proef 1.potx [Alleen-lezen]" id="{3990B087-836C-4C76-9413-3164469EC531}" vid="{99ADB50F-D14E-4E38-91B9-4E8D2AE64F59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944A85B3FC644AE9EFFE44156C501" ma:contentTypeVersion="12" ma:contentTypeDescription="Een nieuw document maken." ma:contentTypeScope="" ma:versionID="70db83929fbd3c7a3365e6181485da89">
  <xsd:schema xmlns:xsd="http://www.w3.org/2001/XMLSchema" xmlns:xs="http://www.w3.org/2001/XMLSchema" xmlns:p="http://schemas.microsoft.com/office/2006/metadata/properties" xmlns:ns2="fe5bd3e4-37eb-4f3b-8be6-5f9e4ba7ffe1" xmlns:ns3="6f4f1059-8fb1-4a7c-91f7-f6e332262f34" targetNamespace="http://schemas.microsoft.com/office/2006/metadata/properties" ma:root="true" ma:fieldsID="39e1064dad567de22a32e27cfcc5f0cb" ns2:_="" ns3:_="">
    <xsd:import namespace="fe5bd3e4-37eb-4f3b-8be6-5f9e4ba7ffe1"/>
    <xsd:import namespace="6f4f1059-8fb1-4a7c-91f7-f6e332262f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bd3e4-37eb-4f3b-8be6-5f9e4ba7ff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f1059-8fb1-4a7c-91f7-f6e332262f3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3C8BCB-C598-4C4D-A18B-0FEE0ED7A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5bd3e4-37eb-4f3b-8be6-5f9e4ba7ffe1"/>
    <ds:schemaRef ds:uri="6f4f1059-8fb1-4a7c-91f7-f6e332262f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82029E-660E-4A32-83D1-5D2320A3DD59}">
  <ds:schemaRefs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fe5bd3e4-37eb-4f3b-8be6-5f9e4ba7ffe1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6f4f1059-8fb1-4a7c-91f7-f6e332262f34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CF7634C-61B8-4E53-818C-B86E03E09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30918</TotalTime>
  <Words>1340</Words>
  <Application>Microsoft Office PowerPoint</Application>
  <PresentationFormat>Diavoorstelling (16:9)</PresentationFormat>
  <Paragraphs>261</Paragraphs>
  <Slides>58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58</vt:i4>
      </vt:variant>
    </vt:vector>
  </HeadingPairs>
  <TitlesOfParts>
    <vt:vector size="67" baseType="lpstr">
      <vt:lpstr>ＭＳ Ｐゴシック</vt:lpstr>
      <vt:lpstr>Arial</vt:lpstr>
      <vt:lpstr>Arial</vt:lpstr>
      <vt:lpstr>Calibri</vt:lpstr>
      <vt:lpstr>Graphik</vt:lpstr>
      <vt:lpstr>Open Sans</vt:lpstr>
      <vt:lpstr>Segoe UI</vt:lpstr>
      <vt:lpstr>Verdana</vt:lpstr>
      <vt:lpstr>082615-hsleiden-pp-huisstijl-presentatie</vt:lpstr>
      <vt:lpstr>Data Analytics and Visualization  for Digital Forensics</vt:lpstr>
      <vt:lpstr>Module 3: Data Analytics and Visualization</vt:lpstr>
      <vt:lpstr>Week overview</vt:lpstr>
      <vt:lpstr>Day 1 schedule</vt:lpstr>
      <vt:lpstr>Day 1: Learning Goals</vt:lpstr>
      <vt:lpstr>I am Hans Henseler</vt:lpstr>
      <vt:lpstr>And who are you?</vt:lpstr>
      <vt:lpstr>PowerPoint-presentatie</vt:lpstr>
      <vt:lpstr>Cross-Industry Standard Process for Data Mining</vt:lpstr>
      <vt:lpstr>What kind of data?</vt:lpstr>
      <vt:lpstr>Analyzing data</vt:lpstr>
      <vt:lpstr>Average and Median</vt:lpstr>
      <vt:lpstr>Maximum and Minimum</vt:lpstr>
      <vt:lpstr>Missing values</vt:lpstr>
      <vt:lpstr>Data types</vt:lpstr>
      <vt:lpstr>Data formats</vt:lpstr>
      <vt:lpstr>Benfords law</vt:lpstr>
      <vt:lpstr>Outliers</vt:lpstr>
      <vt:lpstr>Distance measures</vt:lpstr>
      <vt:lpstr>Centrality</vt:lpstr>
      <vt:lpstr>Correlation </vt:lpstr>
      <vt:lpstr>SQL: Structured Query Language</vt:lpstr>
      <vt:lpstr>Pivot table </vt:lpstr>
      <vt:lpstr>Full-text search</vt:lpstr>
      <vt:lpstr>Regular expressions</vt:lpstr>
      <vt:lpstr>Similarity search: text</vt:lpstr>
      <vt:lpstr>Similarity search: pictures</vt:lpstr>
      <vt:lpstr>Dimension reduction</vt:lpstr>
      <vt:lpstr>Dimension reduction: PCA and tSNE</vt:lpstr>
      <vt:lpstr>PowerPoint-presentatie</vt:lpstr>
      <vt:lpstr>PowerPoint-presentatie</vt:lpstr>
      <vt:lpstr>Exercise timings</vt:lpstr>
      <vt:lpstr>PowerPoint-presentatie</vt:lpstr>
      <vt:lpstr>PowerPoint-presentatie</vt:lpstr>
      <vt:lpstr>Visualizing data</vt:lpstr>
      <vt:lpstr>Timeline</vt:lpstr>
      <vt:lpstr>Treemap</vt:lpstr>
      <vt:lpstr>Heatmap</vt:lpstr>
      <vt:lpstr>Graph visualisation</vt:lpstr>
      <vt:lpstr>Bar chart</vt:lpstr>
      <vt:lpstr>Pie and line chart</vt:lpstr>
      <vt:lpstr>Scatterplot</vt:lpstr>
      <vt:lpstr>Geomap</vt:lpstr>
      <vt:lpstr>Correlation matrix</vt:lpstr>
      <vt:lpstr>Calendar view</vt:lpstr>
      <vt:lpstr>Parallel coordinates plot</vt:lpstr>
      <vt:lpstr>Sunburst</vt:lpstr>
      <vt:lpstr>Streamgraph</vt:lpstr>
      <vt:lpstr>Circle packing</vt:lpstr>
      <vt:lpstr>Wordcloud</vt:lpstr>
      <vt:lpstr>Boxplot</vt:lpstr>
      <vt:lpstr>Bubble chart</vt:lpstr>
      <vt:lpstr>PowerPoint-presentatie</vt:lpstr>
      <vt:lpstr>PowerPoint-presentatie</vt:lpstr>
      <vt:lpstr>Exercise timing</vt:lpstr>
      <vt:lpstr>PowerPoint-presentatie</vt:lpstr>
      <vt:lpstr>PowerPoint-presentatie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Nationaal Cyber Testcenter</dc:title>
  <dc:creator>Hans Henseler</dc:creator>
  <cp:lastModifiedBy>HANHE</cp:lastModifiedBy>
  <cp:revision>143</cp:revision>
  <cp:lastPrinted>2017-06-30T07:43:30Z</cp:lastPrinted>
  <dcterms:created xsi:type="dcterms:W3CDTF">2017-02-20T07:14:55Z</dcterms:created>
  <dcterms:modified xsi:type="dcterms:W3CDTF">2024-08-18T18:26:23Z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0x010100FAE944A85B3FC644AE9EFFE44156C501</vt:lpwstr>
  </property>
  <property fmtid="{D5CDD505-2E9C-101B-9397-08002B2CF9AE}" pid="3" name="ArticulateGUID">
    <vt:lpwstr>BD4097DD-E180-48EA-BCF6-F59258AFB2D4</vt:lpwstr>
  </property>
  <property fmtid="{D5CDD505-2E9C-101B-9397-08002B2CF9AE}" pid="4" name="ArticulatePath">
    <vt:lpwstr>https://d.docs.live.net/57c50d95cf3557f5/Documenten/Office/2022/Projecten/HS Leiden/Bern Data Analytics/MAS DAV Day 1</vt:lpwstr>
  </property>
</Properties>
</file>